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5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5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webextensions/taskpanes.xml" ContentType="application/vnd.ms-office.webextensiontaskpanes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8" r:id="rId1"/>
  </p:sldMasterIdLst>
  <p:notesMasterIdLst>
    <p:notesMasterId r:id="rId92"/>
  </p:notesMasterIdLst>
  <p:sldIdLst>
    <p:sldId id="256" r:id="rId2"/>
    <p:sldId id="293" r:id="rId3"/>
    <p:sldId id="395" r:id="rId4"/>
    <p:sldId id="396" r:id="rId5"/>
    <p:sldId id="310" r:id="rId6"/>
    <p:sldId id="303" r:id="rId7"/>
    <p:sldId id="312" r:id="rId8"/>
    <p:sldId id="313" r:id="rId9"/>
    <p:sldId id="311" r:id="rId10"/>
    <p:sldId id="314" r:id="rId11"/>
    <p:sldId id="261" r:id="rId12"/>
    <p:sldId id="277" r:id="rId13"/>
    <p:sldId id="304" r:id="rId14"/>
    <p:sldId id="306" r:id="rId15"/>
    <p:sldId id="305" r:id="rId16"/>
    <p:sldId id="260" r:id="rId17"/>
    <p:sldId id="353" r:id="rId18"/>
    <p:sldId id="319" r:id="rId19"/>
    <p:sldId id="320" r:id="rId20"/>
    <p:sldId id="321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341" r:id="rId39"/>
    <p:sldId id="342" r:id="rId40"/>
    <p:sldId id="343" r:id="rId41"/>
    <p:sldId id="344" r:id="rId42"/>
    <p:sldId id="345" r:id="rId43"/>
    <p:sldId id="346" r:id="rId44"/>
    <p:sldId id="347" r:id="rId45"/>
    <p:sldId id="292" r:id="rId46"/>
    <p:sldId id="348" r:id="rId47"/>
    <p:sldId id="349" r:id="rId48"/>
    <p:sldId id="397" r:id="rId49"/>
    <p:sldId id="398" r:id="rId50"/>
    <p:sldId id="399" r:id="rId51"/>
    <p:sldId id="400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279" r:id="rId61"/>
    <p:sldId id="259" r:id="rId62"/>
    <p:sldId id="297" r:id="rId63"/>
    <p:sldId id="298" r:id="rId64"/>
    <p:sldId id="262" r:id="rId65"/>
    <p:sldId id="263" r:id="rId66"/>
    <p:sldId id="299" r:id="rId67"/>
    <p:sldId id="265" r:id="rId68"/>
    <p:sldId id="266" r:id="rId69"/>
    <p:sldId id="267" r:id="rId70"/>
    <p:sldId id="268" r:id="rId71"/>
    <p:sldId id="269" r:id="rId72"/>
    <p:sldId id="270" r:id="rId73"/>
    <p:sldId id="271" r:id="rId74"/>
    <p:sldId id="272" r:id="rId75"/>
    <p:sldId id="273" r:id="rId76"/>
    <p:sldId id="274" r:id="rId77"/>
    <p:sldId id="276" r:id="rId78"/>
    <p:sldId id="300" r:id="rId79"/>
    <p:sldId id="278" r:id="rId80"/>
    <p:sldId id="301" r:id="rId81"/>
    <p:sldId id="280" r:id="rId82"/>
    <p:sldId id="281" r:id="rId83"/>
    <p:sldId id="282" r:id="rId84"/>
    <p:sldId id="283" r:id="rId85"/>
    <p:sldId id="284" r:id="rId86"/>
    <p:sldId id="285" r:id="rId87"/>
    <p:sldId id="288" r:id="rId88"/>
    <p:sldId id="289" r:id="rId89"/>
    <p:sldId id="295" r:id="rId90"/>
    <p:sldId id="302" r:id="rId9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978EDB5-8543-4193-BB52-05995142767F}">
          <p14:sldIdLst>
            <p14:sldId id="256"/>
            <p14:sldId id="293"/>
            <p14:sldId id="395"/>
            <p14:sldId id="396"/>
            <p14:sldId id="310"/>
            <p14:sldId id="303"/>
            <p14:sldId id="312"/>
            <p14:sldId id="313"/>
            <p14:sldId id="311"/>
            <p14:sldId id="314"/>
            <p14:sldId id="261"/>
            <p14:sldId id="277"/>
            <p14:sldId id="304"/>
            <p14:sldId id="306"/>
            <p14:sldId id="305"/>
            <p14:sldId id="260"/>
            <p14:sldId id="353"/>
            <p14:sldId id="319"/>
            <p14:sldId id="320"/>
            <p14:sldId id="321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292"/>
            <p14:sldId id="348"/>
            <p14:sldId id="349"/>
            <p14:sldId id="397"/>
            <p14:sldId id="398"/>
            <p14:sldId id="399"/>
            <p14:sldId id="400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279"/>
            <p14:sldId id="259"/>
            <p14:sldId id="297"/>
            <p14:sldId id="298"/>
            <p14:sldId id="262"/>
            <p14:sldId id="263"/>
            <p14:sldId id="299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300"/>
            <p14:sldId id="278"/>
            <p14:sldId id="301"/>
            <p14:sldId id="280"/>
            <p14:sldId id="281"/>
            <p14:sldId id="282"/>
            <p14:sldId id="283"/>
            <p14:sldId id="284"/>
            <p14:sldId id="285"/>
            <p14:sldId id="288"/>
            <p14:sldId id="289"/>
            <p14:sldId id="295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ney Coelho" initials="RC" lastIdx="1" clrIdx="0">
    <p:extLst>
      <p:ext uri="{19B8F6BF-5375-455C-9EA6-DF929625EA0E}">
        <p15:presenceInfo xmlns:p15="http://schemas.microsoft.com/office/powerpoint/2012/main" userId="d602019694785d80" providerId="Windows Live"/>
      </p:ext>
    </p:extLst>
  </p:cmAuthor>
  <p:cmAuthor id="2" name="Rooney Ribeiro Albuquerque Coelho" initials="RRAC" lastIdx="3" clrIdx="1">
    <p:extLst>
      <p:ext uri="{19B8F6BF-5375-455C-9EA6-DF929625EA0E}">
        <p15:presenceInfo xmlns:p15="http://schemas.microsoft.com/office/powerpoint/2012/main" userId="Rooney Ribeiro Albuquerque Coel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Relationship Id="rId98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CD8C6-1027-4E57-B357-1D895E004155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66F30-881F-4248-A850-FF680F315E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9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 = 600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23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911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Prim</a:t>
            </a:r>
            <a:r>
              <a:rPr lang="pt-BR" dirty="0"/>
              <a:t> e </a:t>
            </a:r>
            <a:r>
              <a:rPr lang="pt-BR" dirty="0" err="1"/>
              <a:t>Voegel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71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Fator heurístico é o vizinho mais próximo!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871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 é um parâmetro a ser ajustado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87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1AA25-303D-4AFF-ADD5-5AAABAA60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018D4D-4155-4F92-A371-71029A8CD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515A20-2CE1-4E9C-A687-F4C23FB0D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41157F-977B-4F91-AF72-D37A9668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A67282-76E9-416C-B994-D916F40B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41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B63C2-2863-43F6-8262-578FBA72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F237B4A-CD19-4B72-AE8F-4CCA2E277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221B5D-01E4-4CD3-AB45-AE32F6D6D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D93B9C-F1B3-4207-8C56-82742E4B9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8623F0-69C8-4861-B8E2-9127187D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4625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97FD4E-FAB0-43D3-802C-BFC102C00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4172AE7-6E91-48F3-B3D8-8FB92A592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3C441D-DE38-42BB-9B08-56961224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92EAF4-4AE2-4B72-8201-4A4EB6E5E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810891-9A7D-42B0-9FD3-9C0C6516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5012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1930400" y="533400"/>
            <a:ext cx="9831917" cy="10668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06400" y="1828800"/>
            <a:ext cx="5588000" cy="20955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6197600" y="1828800"/>
            <a:ext cx="5588000" cy="20955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06400" y="4076700"/>
            <a:ext cx="5588000" cy="20955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7600" y="4076700"/>
            <a:ext cx="5588000" cy="20955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66A62-55E0-4627-AB49-4D4E12C5876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35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ítulo, clip-art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0400" y="533400"/>
            <a:ext cx="9831917" cy="10668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lip-art 2"/>
          <p:cNvSpPr>
            <a:spLocks noGrp="1"/>
          </p:cNvSpPr>
          <p:nvPr>
            <p:ph type="clipArt" sz="half" idx="1"/>
          </p:nvPr>
        </p:nvSpPr>
        <p:spPr>
          <a:xfrm>
            <a:off x="406400" y="1828800"/>
            <a:ext cx="5588000" cy="4343400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197600" y="1828800"/>
            <a:ext cx="5588000" cy="43434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2AA24-8AEA-41E1-AC35-4FEEDB633A1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4059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20" b="1" i="1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8999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3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B88AF0-9B84-4D21-8DAD-695FFF86E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CF81B8-12FA-4A3B-9312-9A6DA2ADC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B0FF67-C7B7-489E-B3E3-169E0EAB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31E90C-DE41-4FFD-ABB2-A9EDADAEE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4037E9-F45C-4461-81B6-AF8D20C2C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1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A1E46-95C8-4688-92A0-1007A0160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C23CC3-21A2-4004-8085-D75AE6AF3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9900B5-4E7B-416B-98A2-981E38F8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3B192A-14BE-4E0C-B505-3BF6D29C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99E72EA-1B68-4CC2-978E-75DC947D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763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7BDCF-C0E5-4BB3-ABEF-EABB6DEE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6E733-957D-4B13-9855-5F7283D71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B7EE91D-1C13-406F-8421-05A9E6D8D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E54D31-9904-4A4E-89B4-A96D355C9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126D8E-483B-4CAF-AC10-44F4A920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17C8E59-BA0A-4C90-8405-A0D5C349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29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1C958-1C1D-448D-A722-B6F4F1EDC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D48E33-48AC-4FC7-8738-18EF4E74E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6F5B37-3C08-41F9-B1E4-C6209146B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F38CA46-AD5B-484E-B4BD-B24EBFF15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F2ED159-F7FC-4241-AF89-9FFEA9AA1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0BC90F6-3C10-4E02-9551-DD61431C7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054F04-8144-421D-AB28-82567E29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35CB9C-AB18-41FC-9D8A-9C62E13AF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04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4EFEF-BA07-4B21-8EB4-8E7618CA7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B2E16FC-B170-46C8-A979-ADA367ED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1CE655-E4E7-4B27-A5B0-BF2DBD998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299BBD-8324-4E99-BD8F-16763122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81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CAF82DA-BC67-4956-8483-52CA8B29E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CE5FEBA-46A6-4AFA-865E-BE0A5B402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E32C55-CAF3-4402-95BA-C62DB5F6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091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1F9428-5FAE-4DCF-95D8-4BB7960D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718D8F-FF39-42B0-9320-4FB54EC89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4ADEED-3748-4624-9DAF-7E9CCE9E8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41AA0E-A44D-4E3A-872B-B76BA382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459994D-B468-4A1E-A9BF-F4A2C08F4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FA7FEF-5C27-4625-BCA2-E85D77C6F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919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3EBA5-0309-4815-9734-C4E1A100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1A365BC-4AEA-46E6-A8CB-C29DE21BFC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640DDE-1CC1-456E-AC25-BBD729D2B6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A72231-44B4-4E97-BFE6-81F4A792D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866E45-5601-40FE-8C30-248772FA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B901DA-C124-4167-A739-5F4710E4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472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8DB56DD-F25B-48A5-A5CE-5D4C9283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7C2F77-DA96-409D-A3DE-B318D7471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49BC08-722A-4F27-9B67-E462BCAF3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1FF026-EC56-4922-83B0-E2F69F77A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2C2E8F-DACC-4A5E-A65D-E67AC9C3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055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2" r:id="rId13"/>
    <p:sldLayoutId id="2147483933" r:id="rId14"/>
    <p:sldLayoutId id="2147483934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8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60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80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8" Type="http://schemas.openxmlformats.org/officeDocument/2006/relationships/image" Target="../media/image39.png"/><Relationship Id="rId51" Type="http://schemas.openxmlformats.org/officeDocument/2006/relationships/image" Target="../media/image82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png"/><Relationship Id="rId20" Type="http://schemas.openxmlformats.org/officeDocument/2006/relationships/image" Target="../media/image51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60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80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8" Type="http://schemas.openxmlformats.org/officeDocument/2006/relationships/image" Target="../media/image39.png"/><Relationship Id="rId51" Type="http://schemas.openxmlformats.org/officeDocument/2006/relationships/image" Target="../media/image82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png"/><Relationship Id="rId20" Type="http://schemas.openxmlformats.org/officeDocument/2006/relationships/image" Target="../media/image51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60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80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8" Type="http://schemas.openxmlformats.org/officeDocument/2006/relationships/image" Target="../media/image39.png"/><Relationship Id="rId51" Type="http://schemas.openxmlformats.org/officeDocument/2006/relationships/image" Target="../media/image82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png"/><Relationship Id="rId20" Type="http://schemas.openxmlformats.org/officeDocument/2006/relationships/image" Target="../media/image51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9" Type="http://schemas.openxmlformats.org/officeDocument/2006/relationships/image" Target="../media/image70.png"/><Relationship Id="rId21" Type="http://schemas.openxmlformats.org/officeDocument/2006/relationships/image" Target="../media/image52.png"/><Relationship Id="rId34" Type="http://schemas.openxmlformats.org/officeDocument/2006/relationships/image" Target="../media/image65.pn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60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37" Type="http://schemas.openxmlformats.org/officeDocument/2006/relationships/image" Target="../media/image68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80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Relationship Id="rId35" Type="http://schemas.openxmlformats.org/officeDocument/2006/relationships/image" Target="../media/image66.png"/><Relationship Id="rId43" Type="http://schemas.openxmlformats.org/officeDocument/2006/relationships/image" Target="../media/image74.png"/><Relationship Id="rId48" Type="http://schemas.openxmlformats.org/officeDocument/2006/relationships/image" Target="../media/image79.png"/><Relationship Id="rId8" Type="http://schemas.openxmlformats.org/officeDocument/2006/relationships/image" Target="../media/image39.png"/><Relationship Id="rId51" Type="http://schemas.openxmlformats.org/officeDocument/2006/relationships/image" Target="../media/image82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33" Type="http://schemas.openxmlformats.org/officeDocument/2006/relationships/image" Target="../media/image64.png"/><Relationship Id="rId38" Type="http://schemas.openxmlformats.org/officeDocument/2006/relationships/image" Target="../media/image69.png"/><Relationship Id="rId46" Type="http://schemas.openxmlformats.org/officeDocument/2006/relationships/image" Target="../media/image77.png"/><Relationship Id="rId20" Type="http://schemas.openxmlformats.org/officeDocument/2006/relationships/image" Target="../media/image51.png"/><Relationship Id="rId41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91.png"/><Relationship Id="rId3" Type="http://schemas.openxmlformats.org/officeDocument/2006/relationships/image" Target="../media/image34.png"/><Relationship Id="rId21" Type="http://schemas.openxmlformats.org/officeDocument/2006/relationships/image" Target="../media/image86.png"/><Relationship Id="rId34" Type="http://schemas.openxmlformats.org/officeDocument/2006/relationships/image" Target="../media/image97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90.png"/><Relationship Id="rId33" Type="http://schemas.openxmlformats.org/officeDocument/2006/relationships/image" Target="../media/image9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85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89.png"/><Relationship Id="rId32" Type="http://schemas.openxmlformats.org/officeDocument/2006/relationships/image" Target="../media/image9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88.png"/><Relationship Id="rId28" Type="http://schemas.openxmlformats.org/officeDocument/2006/relationships/image" Target="../media/image57.png"/><Relationship Id="rId10" Type="http://schemas.openxmlformats.org/officeDocument/2006/relationships/image" Target="../media/image41.png"/><Relationship Id="rId19" Type="http://schemas.openxmlformats.org/officeDocument/2006/relationships/image" Target="../media/image84.png"/><Relationship Id="rId31" Type="http://schemas.openxmlformats.org/officeDocument/2006/relationships/image" Target="../media/image7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4.png"/><Relationship Id="rId35" Type="http://schemas.openxmlformats.org/officeDocument/2006/relationships/image" Target="../media/image98.png"/><Relationship Id="rId8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91.png"/><Relationship Id="rId21" Type="http://schemas.openxmlformats.org/officeDocument/2006/relationships/image" Target="../media/image86.png"/><Relationship Id="rId34" Type="http://schemas.openxmlformats.org/officeDocument/2006/relationships/image" Target="../media/image97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90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85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89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88.png"/><Relationship Id="rId28" Type="http://schemas.openxmlformats.org/officeDocument/2006/relationships/image" Target="../media/image57.png"/><Relationship Id="rId36" Type="http://schemas.openxmlformats.org/officeDocument/2006/relationships/image" Target="../media/image99.png"/><Relationship Id="rId10" Type="http://schemas.openxmlformats.org/officeDocument/2006/relationships/image" Target="../media/image41.png"/><Relationship Id="rId19" Type="http://schemas.openxmlformats.org/officeDocument/2006/relationships/image" Target="../media/image84.png"/><Relationship Id="rId31" Type="http://schemas.openxmlformats.org/officeDocument/2006/relationships/image" Target="../media/image7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4.png"/><Relationship Id="rId35" Type="http://schemas.openxmlformats.org/officeDocument/2006/relationships/image" Target="../media/image98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91.png"/><Relationship Id="rId21" Type="http://schemas.openxmlformats.org/officeDocument/2006/relationships/image" Target="../media/image86.png"/><Relationship Id="rId34" Type="http://schemas.openxmlformats.org/officeDocument/2006/relationships/image" Target="../media/image97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90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85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89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88.png"/><Relationship Id="rId28" Type="http://schemas.openxmlformats.org/officeDocument/2006/relationships/image" Target="../media/image57.png"/><Relationship Id="rId36" Type="http://schemas.openxmlformats.org/officeDocument/2006/relationships/image" Target="../media/image99.png"/><Relationship Id="rId10" Type="http://schemas.openxmlformats.org/officeDocument/2006/relationships/image" Target="../media/image41.png"/><Relationship Id="rId19" Type="http://schemas.openxmlformats.org/officeDocument/2006/relationships/image" Target="../media/image84.png"/><Relationship Id="rId31" Type="http://schemas.openxmlformats.org/officeDocument/2006/relationships/image" Target="../media/image7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4.png"/><Relationship Id="rId35" Type="http://schemas.openxmlformats.org/officeDocument/2006/relationships/image" Target="../media/image98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91.png"/><Relationship Id="rId21" Type="http://schemas.openxmlformats.org/officeDocument/2006/relationships/image" Target="../media/image86.png"/><Relationship Id="rId34" Type="http://schemas.openxmlformats.org/officeDocument/2006/relationships/image" Target="../media/image97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90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85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89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88.png"/><Relationship Id="rId28" Type="http://schemas.openxmlformats.org/officeDocument/2006/relationships/image" Target="../media/image57.png"/><Relationship Id="rId36" Type="http://schemas.openxmlformats.org/officeDocument/2006/relationships/image" Target="../media/image99.png"/><Relationship Id="rId10" Type="http://schemas.openxmlformats.org/officeDocument/2006/relationships/image" Target="../media/image41.png"/><Relationship Id="rId19" Type="http://schemas.openxmlformats.org/officeDocument/2006/relationships/image" Target="../media/image84.png"/><Relationship Id="rId31" Type="http://schemas.openxmlformats.org/officeDocument/2006/relationships/image" Target="../media/image7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4.png"/><Relationship Id="rId35" Type="http://schemas.openxmlformats.org/officeDocument/2006/relationships/image" Target="../media/image98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91.png"/><Relationship Id="rId21" Type="http://schemas.openxmlformats.org/officeDocument/2006/relationships/image" Target="../media/image86.png"/><Relationship Id="rId34" Type="http://schemas.openxmlformats.org/officeDocument/2006/relationships/image" Target="../media/image97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90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85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89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88.png"/><Relationship Id="rId28" Type="http://schemas.openxmlformats.org/officeDocument/2006/relationships/image" Target="../media/image57.png"/><Relationship Id="rId36" Type="http://schemas.openxmlformats.org/officeDocument/2006/relationships/image" Target="../media/image99.png"/><Relationship Id="rId10" Type="http://schemas.openxmlformats.org/officeDocument/2006/relationships/image" Target="../media/image41.png"/><Relationship Id="rId19" Type="http://schemas.openxmlformats.org/officeDocument/2006/relationships/image" Target="../media/image84.png"/><Relationship Id="rId31" Type="http://schemas.openxmlformats.org/officeDocument/2006/relationships/image" Target="../media/image7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4.png"/><Relationship Id="rId35" Type="http://schemas.openxmlformats.org/officeDocument/2006/relationships/image" Target="../media/image98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91.png"/><Relationship Id="rId39" Type="http://schemas.openxmlformats.org/officeDocument/2006/relationships/image" Target="../media/image102.png"/><Relationship Id="rId21" Type="http://schemas.openxmlformats.org/officeDocument/2006/relationships/image" Target="../media/image86.png"/><Relationship Id="rId34" Type="http://schemas.openxmlformats.org/officeDocument/2006/relationships/image" Target="../media/image97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2.png"/><Relationship Id="rId55" Type="http://schemas.openxmlformats.org/officeDocument/2006/relationships/image" Target="../media/image117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93.png"/><Relationship Id="rId11" Type="http://schemas.openxmlformats.org/officeDocument/2006/relationships/image" Target="../media/image42.png"/><Relationship Id="rId24" Type="http://schemas.openxmlformats.org/officeDocument/2006/relationships/image" Target="../media/image89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7.png"/><Relationship Id="rId53" Type="http://schemas.openxmlformats.org/officeDocument/2006/relationships/image" Target="../media/image115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84.png"/><Relationship Id="rId31" Type="http://schemas.openxmlformats.org/officeDocument/2006/relationships/image" Target="../media/image79.pn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4.png"/><Relationship Id="rId35" Type="http://schemas.openxmlformats.org/officeDocument/2006/relationships/image" Target="../media/image98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8" Type="http://schemas.openxmlformats.org/officeDocument/2006/relationships/image" Target="../media/image39.png"/><Relationship Id="rId51" Type="http://schemas.openxmlformats.org/officeDocument/2006/relationships/image" Target="../media/image113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90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8.png"/><Relationship Id="rId20" Type="http://schemas.openxmlformats.org/officeDocument/2006/relationships/image" Target="../media/image85.png"/><Relationship Id="rId41" Type="http://schemas.openxmlformats.org/officeDocument/2006/relationships/image" Target="../media/image83.png"/><Relationship Id="rId5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88.png"/><Relationship Id="rId28" Type="http://schemas.openxmlformats.org/officeDocument/2006/relationships/image" Target="../media/image57.png"/><Relationship Id="rId36" Type="http://schemas.openxmlformats.org/officeDocument/2006/relationships/image" Target="../media/image99.png"/><Relationship Id="rId49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91.png"/><Relationship Id="rId39" Type="http://schemas.openxmlformats.org/officeDocument/2006/relationships/image" Target="../media/image102.png"/><Relationship Id="rId21" Type="http://schemas.openxmlformats.org/officeDocument/2006/relationships/image" Target="../media/image86.png"/><Relationship Id="rId34" Type="http://schemas.openxmlformats.org/officeDocument/2006/relationships/image" Target="../media/image97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2.png"/><Relationship Id="rId55" Type="http://schemas.openxmlformats.org/officeDocument/2006/relationships/image" Target="../media/image117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93.png"/><Relationship Id="rId11" Type="http://schemas.openxmlformats.org/officeDocument/2006/relationships/image" Target="../media/image42.png"/><Relationship Id="rId24" Type="http://schemas.openxmlformats.org/officeDocument/2006/relationships/image" Target="../media/image89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7.png"/><Relationship Id="rId53" Type="http://schemas.openxmlformats.org/officeDocument/2006/relationships/image" Target="../media/image115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84.png"/><Relationship Id="rId31" Type="http://schemas.openxmlformats.org/officeDocument/2006/relationships/image" Target="../media/image79.pn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4.png"/><Relationship Id="rId35" Type="http://schemas.openxmlformats.org/officeDocument/2006/relationships/image" Target="../media/image98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8" Type="http://schemas.openxmlformats.org/officeDocument/2006/relationships/image" Target="../media/image39.png"/><Relationship Id="rId51" Type="http://schemas.openxmlformats.org/officeDocument/2006/relationships/image" Target="../media/image113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90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8.png"/><Relationship Id="rId20" Type="http://schemas.openxmlformats.org/officeDocument/2006/relationships/image" Target="../media/image85.png"/><Relationship Id="rId41" Type="http://schemas.openxmlformats.org/officeDocument/2006/relationships/image" Target="../media/image83.png"/><Relationship Id="rId5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88.png"/><Relationship Id="rId28" Type="http://schemas.openxmlformats.org/officeDocument/2006/relationships/image" Target="../media/image57.png"/><Relationship Id="rId36" Type="http://schemas.openxmlformats.org/officeDocument/2006/relationships/image" Target="../media/image99.png"/><Relationship Id="rId49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91.png"/><Relationship Id="rId39" Type="http://schemas.openxmlformats.org/officeDocument/2006/relationships/image" Target="../media/image102.png"/><Relationship Id="rId21" Type="http://schemas.openxmlformats.org/officeDocument/2006/relationships/image" Target="../media/image86.png"/><Relationship Id="rId34" Type="http://schemas.openxmlformats.org/officeDocument/2006/relationships/image" Target="../media/image97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2.png"/><Relationship Id="rId55" Type="http://schemas.openxmlformats.org/officeDocument/2006/relationships/image" Target="../media/image117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93.png"/><Relationship Id="rId11" Type="http://schemas.openxmlformats.org/officeDocument/2006/relationships/image" Target="../media/image42.png"/><Relationship Id="rId24" Type="http://schemas.openxmlformats.org/officeDocument/2006/relationships/image" Target="../media/image89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7.png"/><Relationship Id="rId53" Type="http://schemas.openxmlformats.org/officeDocument/2006/relationships/image" Target="../media/image115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84.png"/><Relationship Id="rId31" Type="http://schemas.openxmlformats.org/officeDocument/2006/relationships/image" Target="../media/image79.pn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4.png"/><Relationship Id="rId35" Type="http://schemas.openxmlformats.org/officeDocument/2006/relationships/image" Target="../media/image98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8" Type="http://schemas.openxmlformats.org/officeDocument/2006/relationships/image" Target="../media/image39.png"/><Relationship Id="rId51" Type="http://schemas.openxmlformats.org/officeDocument/2006/relationships/image" Target="../media/image113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90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8.png"/><Relationship Id="rId20" Type="http://schemas.openxmlformats.org/officeDocument/2006/relationships/image" Target="../media/image85.png"/><Relationship Id="rId41" Type="http://schemas.openxmlformats.org/officeDocument/2006/relationships/image" Target="../media/image83.png"/><Relationship Id="rId5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88.png"/><Relationship Id="rId28" Type="http://schemas.openxmlformats.org/officeDocument/2006/relationships/image" Target="../media/image57.png"/><Relationship Id="rId36" Type="http://schemas.openxmlformats.org/officeDocument/2006/relationships/image" Target="../media/image99.png"/><Relationship Id="rId49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91.png"/><Relationship Id="rId39" Type="http://schemas.openxmlformats.org/officeDocument/2006/relationships/image" Target="../media/image102.png"/><Relationship Id="rId21" Type="http://schemas.openxmlformats.org/officeDocument/2006/relationships/image" Target="../media/image86.png"/><Relationship Id="rId34" Type="http://schemas.openxmlformats.org/officeDocument/2006/relationships/image" Target="../media/image97.png"/><Relationship Id="rId42" Type="http://schemas.openxmlformats.org/officeDocument/2006/relationships/image" Target="../media/image104.png"/><Relationship Id="rId47" Type="http://schemas.openxmlformats.org/officeDocument/2006/relationships/image" Target="../media/image118.png"/><Relationship Id="rId50" Type="http://schemas.openxmlformats.org/officeDocument/2006/relationships/image" Target="../media/image119.png"/><Relationship Id="rId55" Type="http://schemas.openxmlformats.org/officeDocument/2006/relationships/image" Target="../media/image117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93.png"/><Relationship Id="rId11" Type="http://schemas.openxmlformats.org/officeDocument/2006/relationships/image" Target="../media/image42.png"/><Relationship Id="rId24" Type="http://schemas.openxmlformats.org/officeDocument/2006/relationships/image" Target="../media/image89.png"/><Relationship Id="rId32" Type="http://schemas.openxmlformats.org/officeDocument/2006/relationships/image" Target="../media/image95.png"/><Relationship Id="rId37" Type="http://schemas.openxmlformats.org/officeDocument/2006/relationships/image" Target="../media/image100.png"/><Relationship Id="rId40" Type="http://schemas.openxmlformats.org/officeDocument/2006/relationships/image" Target="../media/image103.png"/><Relationship Id="rId45" Type="http://schemas.openxmlformats.org/officeDocument/2006/relationships/image" Target="../media/image107.png"/><Relationship Id="rId53" Type="http://schemas.openxmlformats.org/officeDocument/2006/relationships/image" Target="../media/image115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84.png"/><Relationship Id="rId31" Type="http://schemas.openxmlformats.org/officeDocument/2006/relationships/image" Target="../media/image79.pn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4.png"/><Relationship Id="rId35" Type="http://schemas.openxmlformats.org/officeDocument/2006/relationships/image" Target="../media/image98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8" Type="http://schemas.openxmlformats.org/officeDocument/2006/relationships/image" Target="../media/image39.png"/><Relationship Id="rId51" Type="http://schemas.openxmlformats.org/officeDocument/2006/relationships/image" Target="../media/image113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90.png"/><Relationship Id="rId33" Type="http://schemas.openxmlformats.org/officeDocument/2006/relationships/image" Target="../media/image96.png"/><Relationship Id="rId38" Type="http://schemas.openxmlformats.org/officeDocument/2006/relationships/image" Target="../media/image101.png"/><Relationship Id="rId46" Type="http://schemas.openxmlformats.org/officeDocument/2006/relationships/image" Target="../media/image108.png"/><Relationship Id="rId20" Type="http://schemas.openxmlformats.org/officeDocument/2006/relationships/image" Target="../media/image85.png"/><Relationship Id="rId41" Type="http://schemas.openxmlformats.org/officeDocument/2006/relationships/image" Target="../media/image83.png"/><Relationship Id="rId5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88.png"/><Relationship Id="rId28" Type="http://schemas.openxmlformats.org/officeDocument/2006/relationships/image" Target="../media/image57.png"/><Relationship Id="rId36" Type="http://schemas.openxmlformats.org/officeDocument/2006/relationships/image" Target="../media/image99.png"/><Relationship Id="rId49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3" Type="http://schemas.openxmlformats.org/officeDocument/2006/relationships/image" Target="../media/image34.png"/><Relationship Id="rId21" Type="http://schemas.openxmlformats.org/officeDocument/2006/relationships/image" Target="../media/image12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121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8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121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121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121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121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39" Type="http://schemas.openxmlformats.org/officeDocument/2006/relationships/image" Target="../media/image136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42" Type="http://schemas.openxmlformats.org/officeDocument/2006/relationships/image" Target="../media/image139.png"/><Relationship Id="rId47" Type="http://schemas.openxmlformats.org/officeDocument/2006/relationships/image" Target="../media/image57.png"/><Relationship Id="rId50" Type="http://schemas.openxmlformats.org/officeDocument/2006/relationships/image" Target="../media/image146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12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3" Type="http://schemas.openxmlformats.org/officeDocument/2006/relationships/image" Target="../media/image149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4" Type="http://schemas.openxmlformats.org/officeDocument/2006/relationships/image" Target="../media/image141.png"/><Relationship Id="rId52" Type="http://schemas.openxmlformats.org/officeDocument/2006/relationships/image" Target="../media/image14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4.png"/><Relationship Id="rId8" Type="http://schemas.openxmlformats.org/officeDocument/2006/relationships/image" Target="../media/image39.png"/><Relationship Id="rId51" Type="http://schemas.openxmlformats.org/officeDocument/2006/relationships/image" Target="../media/image147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20" Type="http://schemas.openxmlformats.org/officeDocument/2006/relationships/image" Target="../media/image121.png"/><Relationship Id="rId41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49" Type="http://schemas.openxmlformats.org/officeDocument/2006/relationships/image" Target="../media/image1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39" Type="http://schemas.openxmlformats.org/officeDocument/2006/relationships/image" Target="../media/image136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42" Type="http://schemas.openxmlformats.org/officeDocument/2006/relationships/image" Target="../media/image139.png"/><Relationship Id="rId47" Type="http://schemas.openxmlformats.org/officeDocument/2006/relationships/image" Target="../media/image57.png"/><Relationship Id="rId50" Type="http://schemas.openxmlformats.org/officeDocument/2006/relationships/image" Target="../media/image146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12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3" Type="http://schemas.openxmlformats.org/officeDocument/2006/relationships/image" Target="../media/image149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4" Type="http://schemas.openxmlformats.org/officeDocument/2006/relationships/image" Target="../media/image141.png"/><Relationship Id="rId52" Type="http://schemas.openxmlformats.org/officeDocument/2006/relationships/image" Target="../media/image14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4.png"/><Relationship Id="rId8" Type="http://schemas.openxmlformats.org/officeDocument/2006/relationships/image" Target="../media/image39.png"/><Relationship Id="rId51" Type="http://schemas.openxmlformats.org/officeDocument/2006/relationships/image" Target="../media/image147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20" Type="http://schemas.openxmlformats.org/officeDocument/2006/relationships/image" Target="../media/image121.png"/><Relationship Id="rId41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49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39" Type="http://schemas.openxmlformats.org/officeDocument/2006/relationships/image" Target="../media/image136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42" Type="http://schemas.openxmlformats.org/officeDocument/2006/relationships/image" Target="../media/image139.png"/><Relationship Id="rId47" Type="http://schemas.openxmlformats.org/officeDocument/2006/relationships/image" Target="../media/image57.png"/><Relationship Id="rId50" Type="http://schemas.openxmlformats.org/officeDocument/2006/relationships/image" Target="../media/image146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12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3" Type="http://schemas.openxmlformats.org/officeDocument/2006/relationships/image" Target="../media/image149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4" Type="http://schemas.openxmlformats.org/officeDocument/2006/relationships/image" Target="../media/image141.png"/><Relationship Id="rId52" Type="http://schemas.openxmlformats.org/officeDocument/2006/relationships/image" Target="../media/image14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4.png"/><Relationship Id="rId8" Type="http://schemas.openxmlformats.org/officeDocument/2006/relationships/image" Target="../media/image39.png"/><Relationship Id="rId51" Type="http://schemas.openxmlformats.org/officeDocument/2006/relationships/image" Target="../media/image147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20" Type="http://schemas.openxmlformats.org/officeDocument/2006/relationships/image" Target="../media/image121.png"/><Relationship Id="rId41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49" Type="http://schemas.openxmlformats.org/officeDocument/2006/relationships/image" Target="../media/image145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39" Type="http://schemas.openxmlformats.org/officeDocument/2006/relationships/image" Target="../media/image136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42" Type="http://schemas.openxmlformats.org/officeDocument/2006/relationships/image" Target="../media/image139.png"/><Relationship Id="rId47" Type="http://schemas.openxmlformats.org/officeDocument/2006/relationships/image" Target="../media/image57.png"/><Relationship Id="rId50" Type="http://schemas.openxmlformats.org/officeDocument/2006/relationships/image" Target="../media/image146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12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3" Type="http://schemas.openxmlformats.org/officeDocument/2006/relationships/image" Target="../media/image149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4" Type="http://schemas.openxmlformats.org/officeDocument/2006/relationships/image" Target="../media/image141.png"/><Relationship Id="rId52" Type="http://schemas.openxmlformats.org/officeDocument/2006/relationships/image" Target="../media/image14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4.png"/><Relationship Id="rId8" Type="http://schemas.openxmlformats.org/officeDocument/2006/relationships/image" Target="../media/image39.png"/><Relationship Id="rId51" Type="http://schemas.openxmlformats.org/officeDocument/2006/relationships/image" Target="../media/image147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20" Type="http://schemas.openxmlformats.org/officeDocument/2006/relationships/image" Target="../media/image121.png"/><Relationship Id="rId41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49" Type="http://schemas.openxmlformats.org/officeDocument/2006/relationships/image" Target="../media/image145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39" Type="http://schemas.openxmlformats.org/officeDocument/2006/relationships/image" Target="../media/image136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42" Type="http://schemas.openxmlformats.org/officeDocument/2006/relationships/image" Target="../media/image139.png"/><Relationship Id="rId47" Type="http://schemas.openxmlformats.org/officeDocument/2006/relationships/image" Target="../media/image57.png"/><Relationship Id="rId50" Type="http://schemas.openxmlformats.org/officeDocument/2006/relationships/image" Target="../media/image146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12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3" Type="http://schemas.openxmlformats.org/officeDocument/2006/relationships/image" Target="../media/image149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4" Type="http://schemas.openxmlformats.org/officeDocument/2006/relationships/image" Target="../media/image141.png"/><Relationship Id="rId52" Type="http://schemas.openxmlformats.org/officeDocument/2006/relationships/image" Target="../media/image14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4.png"/><Relationship Id="rId8" Type="http://schemas.openxmlformats.org/officeDocument/2006/relationships/image" Target="../media/image39.png"/><Relationship Id="rId51" Type="http://schemas.openxmlformats.org/officeDocument/2006/relationships/image" Target="../media/image147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20" Type="http://schemas.openxmlformats.org/officeDocument/2006/relationships/image" Target="../media/image121.png"/><Relationship Id="rId41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49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39" Type="http://schemas.openxmlformats.org/officeDocument/2006/relationships/image" Target="../media/image136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42" Type="http://schemas.openxmlformats.org/officeDocument/2006/relationships/image" Target="../media/image139.png"/><Relationship Id="rId47" Type="http://schemas.openxmlformats.org/officeDocument/2006/relationships/image" Target="../media/image57.png"/><Relationship Id="rId50" Type="http://schemas.openxmlformats.org/officeDocument/2006/relationships/image" Target="../media/image146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12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3" Type="http://schemas.openxmlformats.org/officeDocument/2006/relationships/image" Target="../media/image149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4" Type="http://schemas.openxmlformats.org/officeDocument/2006/relationships/image" Target="../media/image141.png"/><Relationship Id="rId52" Type="http://schemas.openxmlformats.org/officeDocument/2006/relationships/image" Target="../media/image14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4.png"/><Relationship Id="rId8" Type="http://schemas.openxmlformats.org/officeDocument/2006/relationships/image" Target="../media/image39.png"/><Relationship Id="rId51" Type="http://schemas.openxmlformats.org/officeDocument/2006/relationships/image" Target="../media/image147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20" Type="http://schemas.openxmlformats.org/officeDocument/2006/relationships/image" Target="../media/image121.png"/><Relationship Id="rId41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49" Type="http://schemas.openxmlformats.org/officeDocument/2006/relationships/image" Target="../media/image145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39" Type="http://schemas.openxmlformats.org/officeDocument/2006/relationships/image" Target="../media/image136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42" Type="http://schemas.openxmlformats.org/officeDocument/2006/relationships/image" Target="../media/image139.png"/><Relationship Id="rId47" Type="http://schemas.openxmlformats.org/officeDocument/2006/relationships/image" Target="../media/image57.png"/><Relationship Id="rId50" Type="http://schemas.openxmlformats.org/officeDocument/2006/relationships/image" Target="../media/image146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12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3" Type="http://schemas.openxmlformats.org/officeDocument/2006/relationships/image" Target="../media/image149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4" Type="http://schemas.openxmlformats.org/officeDocument/2006/relationships/image" Target="../media/image141.png"/><Relationship Id="rId52" Type="http://schemas.openxmlformats.org/officeDocument/2006/relationships/image" Target="../media/image14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4.png"/><Relationship Id="rId8" Type="http://schemas.openxmlformats.org/officeDocument/2006/relationships/image" Target="../media/image39.png"/><Relationship Id="rId51" Type="http://schemas.openxmlformats.org/officeDocument/2006/relationships/image" Target="../media/image147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20" Type="http://schemas.openxmlformats.org/officeDocument/2006/relationships/image" Target="../media/image121.png"/><Relationship Id="rId41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49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39" Type="http://schemas.openxmlformats.org/officeDocument/2006/relationships/image" Target="../media/image136.png"/><Relationship Id="rId21" Type="http://schemas.openxmlformats.org/officeDocument/2006/relationships/image" Target="../media/image122.png"/><Relationship Id="rId34" Type="http://schemas.openxmlformats.org/officeDocument/2006/relationships/image" Target="../media/image131.png"/><Relationship Id="rId42" Type="http://schemas.openxmlformats.org/officeDocument/2006/relationships/image" Target="../media/image139.png"/><Relationship Id="rId47" Type="http://schemas.openxmlformats.org/officeDocument/2006/relationships/image" Target="../media/image57.png"/><Relationship Id="rId50" Type="http://schemas.openxmlformats.org/officeDocument/2006/relationships/image" Target="../media/image146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12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37" Type="http://schemas.openxmlformats.org/officeDocument/2006/relationships/image" Target="../media/image134.png"/><Relationship Id="rId40" Type="http://schemas.openxmlformats.org/officeDocument/2006/relationships/image" Target="../media/image137.png"/><Relationship Id="rId45" Type="http://schemas.openxmlformats.org/officeDocument/2006/relationships/image" Target="../media/image142.png"/><Relationship Id="rId53" Type="http://schemas.openxmlformats.org/officeDocument/2006/relationships/image" Target="../media/image149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4" Type="http://schemas.openxmlformats.org/officeDocument/2006/relationships/image" Target="../media/image141.png"/><Relationship Id="rId52" Type="http://schemas.openxmlformats.org/officeDocument/2006/relationships/image" Target="../media/image14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35" Type="http://schemas.openxmlformats.org/officeDocument/2006/relationships/image" Target="../media/image132.png"/><Relationship Id="rId43" Type="http://schemas.openxmlformats.org/officeDocument/2006/relationships/image" Target="../media/image140.png"/><Relationship Id="rId48" Type="http://schemas.openxmlformats.org/officeDocument/2006/relationships/image" Target="../media/image144.png"/><Relationship Id="rId8" Type="http://schemas.openxmlformats.org/officeDocument/2006/relationships/image" Target="../media/image39.png"/><Relationship Id="rId51" Type="http://schemas.openxmlformats.org/officeDocument/2006/relationships/image" Target="../media/image147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38" Type="http://schemas.openxmlformats.org/officeDocument/2006/relationships/image" Target="../media/image135.png"/><Relationship Id="rId46" Type="http://schemas.openxmlformats.org/officeDocument/2006/relationships/image" Target="../media/image143.png"/><Relationship Id="rId20" Type="http://schemas.openxmlformats.org/officeDocument/2006/relationships/image" Target="../media/image121.png"/><Relationship Id="rId41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36" Type="http://schemas.openxmlformats.org/officeDocument/2006/relationships/image" Target="../media/image133.png"/><Relationship Id="rId49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125.png"/><Relationship Id="rId3" Type="http://schemas.openxmlformats.org/officeDocument/2006/relationships/image" Target="../media/image34.png"/><Relationship Id="rId21" Type="http://schemas.openxmlformats.org/officeDocument/2006/relationships/image" Target="../media/image12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121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124.png"/><Relationship Id="rId32" Type="http://schemas.openxmlformats.org/officeDocument/2006/relationships/image" Target="../media/image130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93.png"/><Relationship Id="rId28" Type="http://schemas.openxmlformats.org/officeDocument/2006/relationships/image" Target="../media/image89.png"/><Relationship Id="rId10" Type="http://schemas.openxmlformats.org/officeDocument/2006/relationships/image" Target="../media/image41.png"/><Relationship Id="rId19" Type="http://schemas.openxmlformats.org/officeDocument/2006/relationships/image" Target="../media/image120.png"/><Relationship Id="rId31" Type="http://schemas.openxmlformats.org/officeDocument/2006/relationships/image" Target="../media/image12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23.png"/><Relationship Id="rId27" Type="http://schemas.openxmlformats.org/officeDocument/2006/relationships/image" Target="../media/image126.png"/><Relationship Id="rId30" Type="http://schemas.openxmlformats.org/officeDocument/2006/relationships/image" Target="../media/image128.png"/><Relationship Id="rId8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9.png"/><Relationship Id="rId3" Type="http://schemas.openxmlformats.org/officeDocument/2006/relationships/image" Target="../media/image85.png"/><Relationship Id="rId7" Type="http://schemas.openxmlformats.org/officeDocument/2006/relationships/image" Target="../media/image154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50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5" Type="http://schemas.openxmlformats.org/officeDocument/2006/relationships/image" Target="../media/image152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08.png"/><Relationship Id="rId14" Type="http://schemas.openxmlformats.org/officeDocument/2006/relationships/image" Target="../media/image16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" Type="http://schemas.openxmlformats.org/officeDocument/2006/relationships/image" Target="../media/image85.png"/><Relationship Id="rId21" Type="http://schemas.openxmlformats.org/officeDocument/2006/relationships/image" Target="../media/image167.png"/><Relationship Id="rId7" Type="http://schemas.openxmlformats.org/officeDocument/2006/relationships/image" Target="../media/image154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2" Type="http://schemas.openxmlformats.org/officeDocument/2006/relationships/image" Target="../media/image150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32" Type="http://schemas.openxmlformats.org/officeDocument/2006/relationships/image" Target="../media/image178.png"/><Relationship Id="rId5" Type="http://schemas.openxmlformats.org/officeDocument/2006/relationships/image" Target="../media/image152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31" Type="http://schemas.openxmlformats.org/officeDocument/2006/relationships/image" Target="../media/image177.png"/><Relationship Id="rId4" Type="http://schemas.openxmlformats.org/officeDocument/2006/relationships/image" Target="../media/image151.png"/><Relationship Id="rId9" Type="http://schemas.openxmlformats.org/officeDocument/2006/relationships/image" Target="../media/image108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8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DB5C-3B0F-4601-8D60-DF4A2A6D58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2"/>
                </a:solidFill>
              </a:rPr>
              <a:t>Aula 8</a:t>
            </a:r>
            <a:br>
              <a:rPr lang="pt-BR" dirty="0"/>
            </a:br>
            <a:r>
              <a:rPr lang="pt-BR" dirty="0"/>
              <a:t>Otimização em Redes – Parte 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AAF4C7-B3DA-42E9-AC31-A9AB29BA3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Curso: Ciência de Dados e Inteligência Artificial</a:t>
            </a:r>
          </a:p>
          <a:p>
            <a:r>
              <a:rPr lang="pt-BR" b="1" dirty="0"/>
              <a:t>Otimização e Simulação </a:t>
            </a:r>
          </a:p>
          <a:p>
            <a:r>
              <a:rPr lang="pt-BR" dirty="0"/>
              <a:t>Prof. Dr. Rooney R. A. Coelho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63CB09-5194-4821-8753-5FCDD4B7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131" y="4597167"/>
            <a:ext cx="1203827" cy="19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8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1B5C34-7C35-4626-AFAB-4D993BFAD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8" y="1261760"/>
            <a:ext cx="6897063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10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8F91ED-0566-47F0-A5C1-0ADE8327B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17" y="1009408"/>
            <a:ext cx="8336166" cy="48391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17117"/>
            <a:ext cx="10515600" cy="621580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sz="4000" dirty="0"/>
              <a:t>O Problema do Transbordo - </a:t>
            </a:r>
            <a:r>
              <a:rPr lang="pt-BR" dirty="0"/>
              <a:t>Intermediários</a:t>
            </a:r>
            <a:endParaRPr lang="pt-BR" sz="40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648455" y="3560064"/>
            <a:ext cx="5081270" cy="2200910"/>
            <a:chOff x="2124455" y="3560064"/>
            <a:chExt cx="5081270" cy="2200910"/>
          </a:xfrm>
        </p:grpSpPr>
        <p:sp>
          <p:nvSpPr>
            <p:cNvPr id="4" name="object 4"/>
            <p:cNvSpPr/>
            <p:nvPr/>
          </p:nvSpPr>
          <p:spPr>
            <a:xfrm>
              <a:off x="2124455" y="3998976"/>
              <a:ext cx="697992" cy="694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10527" y="3560064"/>
              <a:ext cx="694944" cy="694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10527" y="4599432"/>
              <a:ext cx="694944" cy="694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24455" y="5065776"/>
              <a:ext cx="697992" cy="694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263256" y="4761688"/>
            <a:ext cx="2406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" dirty="0">
                <a:solidFill>
                  <a:srgbClr val="FFFFFF"/>
                </a:solidFill>
                <a:latin typeface="Carlito"/>
                <a:cs typeface="Carlito"/>
              </a:rPr>
              <a:t>L2</a:t>
            </a:r>
            <a:endParaRPr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93045" y="3879279"/>
            <a:ext cx="4436745" cy="2491105"/>
            <a:chOff x="2769044" y="3879278"/>
            <a:chExt cx="4436745" cy="2491105"/>
          </a:xfrm>
        </p:grpSpPr>
        <p:sp>
          <p:nvSpPr>
            <p:cNvPr id="10" name="object 10"/>
            <p:cNvSpPr/>
            <p:nvPr/>
          </p:nvSpPr>
          <p:spPr>
            <a:xfrm>
              <a:off x="2773807" y="3884040"/>
              <a:ext cx="3783965" cy="1040765"/>
            </a:xfrm>
            <a:custGeom>
              <a:avLst/>
              <a:gdLst/>
              <a:ahLst/>
              <a:cxnLst/>
              <a:rect l="l" t="t" r="r" b="b"/>
              <a:pathLst>
                <a:path w="3783965" h="1040764">
                  <a:moveTo>
                    <a:pt x="0" y="439800"/>
                  </a:moveTo>
                  <a:lnTo>
                    <a:pt x="3783838" y="0"/>
                  </a:lnTo>
                </a:path>
                <a:path w="3783965" h="1040764">
                  <a:moveTo>
                    <a:pt x="0" y="439800"/>
                  </a:moveTo>
                  <a:lnTo>
                    <a:pt x="3783838" y="104063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10528" y="5675375"/>
              <a:ext cx="694944" cy="6949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73807" y="3884040"/>
              <a:ext cx="3783965" cy="2116455"/>
            </a:xfrm>
            <a:custGeom>
              <a:avLst/>
              <a:gdLst/>
              <a:ahLst/>
              <a:cxnLst/>
              <a:rect l="l" t="t" r="r" b="b"/>
              <a:pathLst>
                <a:path w="3783965" h="2116454">
                  <a:moveTo>
                    <a:pt x="0" y="439800"/>
                  </a:moveTo>
                  <a:lnTo>
                    <a:pt x="3783838" y="2116162"/>
                  </a:lnTo>
                </a:path>
                <a:path w="3783965" h="2116454">
                  <a:moveTo>
                    <a:pt x="0" y="1506600"/>
                  </a:moveTo>
                  <a:lnTo>
                    <a:pt x="3783838" y="0"/>
                  </a:lnTo>
                </a:path>
                <a:path w="3783965" h="2116454">
                  <a:moveTo>
                    <a:pt x="0" y="1506600"/>
                  </a:moveTo>
                  <a:lnTo>
                    <a:pt x="3783838" y="1040637"/>
                  </a:lnTo>
                </a:path>
                <a:path w="3783965" h="2116454">
                  <a:moveTo>
                    <a:pt x="0" y="1506600"/>
                  </a:moveTo>
                  <a:lnTo>
                    <a:pt x="3783838" y="211616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983484" y="5228082"/>
            <a:ext cx="1134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902969" algn="l"/>
              </a:tabLst>
            </a:pPr>
            <a:r>
              <a:rPr b="1" spc="-5" dirty="0">
                <a:latin typeface="Carlito"/>
                <a:cs typeface="Carlito"/>
              </a:rPr>
              <a:t>15.00</a:t>
            </a:r>
            <a:r>
              <a:rPr b="1" dirty="0">
                <a:latin typeface="Carlito"/>
                <a:cs typeface="Carlito"/>
              </a:rPr>
              <a:t>0	</a:t>
            </a:r>
            <a:r>
              <a:rPr spc="-15" dirty="0">
                <a:solidFill>
                  <a:srgbClr val="FFFFFF"/>
                </a:solidFill>
                <a:latin typeface="Carlito"/>
                <a:cs typeface="Carlito"/>
              </a:rPr>
              <a:t>F2</a:t>
            </a:r>
            <a:endParaRPr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37472" y="3712541"/>
            <a:ext cx="6654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Carlito"/>
                <a:cs typeface="Carlito"/>
              </a:rPr>
              <a:t>10.000</a:t>
            </a:r>
            <a:endParaRPr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46363" y="4780026"/>
            <a:ext cx="549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latin typeface="Carlito"/>
                <a:cs typeface="Carlito"/>
              </a:rPr>
              <a:t>4.000</a:t>
            </a:r>
            <a:endParaRPr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63256" y="5837632"/>
            <a:ext cx="1139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86409" algn="l"/>
              </a:tabLst>
            </a:pPr>
            <a:r>
              <a:rPr spc="1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dirty="0">
                <a:solidFill>
                  <a:srgbClr val="FFFFFF"/>
                </a:solidFill>
                <a:latin typeface="Carlito"/>
                <a:cs typeface="Carlito"/>
              </a:rPr>
              <a:t>3	</a:t>
            </a:r>
            <a:r>
              <a:rPr b="1" spc="-5" dirty="0">
                <a:latin typeface="Carlito"/>
                <a:cs typeface="Carlito"/>
              </a:rPr>
              <a:t>11.000</a:t>
            </a:r>
            <a:endParaRPr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43016" y="3398521"/>
            <a:ext cx="697991" cy="694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65376" y="3494654"/>
            <a:ext cx="6138545" cy="991296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514475" algn="ctr">
              <a:lnSpc>
                <a:spcPts val="1714"/>
              </a:lnSpc>
              <a:spcBef>
                <a:spcPts val="835"/>
              </a:spcBef>
            </a:pPr>
            <a:r>
              <a:rPr spc="10" dirty="0">
                <a:solidFill>
                  <a:srgbClr val="FFFFFF"/>
                </a:solidFill>
                <a:latin typeface="Carlito"/>
                <a:cs typeface="Carlito"/>
              </a:rPr>
              <a:t>T1</a:t>
            </a:r>
            <a:endParaRPr dirty="0">
              <a:latin typeface="Carlito"/>
              <a:cs typeface="Carlito"/>
            </a:endParaRPr>
          </a:p>
          <a:p>
            <a:pPr marL="5897880" algn="ctr">
              <a:lnSpc>
                <a:spcPts val="1714"/>
              </a:lnSpc>
            </a:pPr>
            <a:r>
              <a:rPr spc="10" dirty="0">
                <a:solidFill>
                  <a:srgbClr val="FFFFFF"/>
                </a:solidFill>
                <a:latin typeface="Carlito"/>
                <a:cs typeface="Carlito"/>
              </a:rPr>
              <a:t>L1</a:t>
            </a:r>
            <a:endParaRPr dirty="0">
              <a:latin typeface="Carlito"/>
              <a:cs typeface="Carlito"/>
            </a:endParaRPr>
          </a:p>
          <a:p>
            <a:pPr marL="621665">
              <a:spcBef>
                <a:spcPts val="1305"/>
              </a:spcBef>
              <a:tabLst>
                <a:tab pos="1521460" algn="l"/>
              </a:tabLst>
            </a:pPr>
            <a:r>
              <a:rPr b="1" dirty="0">
                <a:latin typeface="Carlito"/>
                <a:cs typeface="Carlito"/>
              </a:rPr>
              <a:t>10.000	</a:t>
            </a:r>
            <a:r>
              <a:rPr spc="-15" dirty="0">
                <a:solidFill>
                  <a:srgbClr val="FFFFFF"/>
                </a:solidFill>
                <a:latin typeface="Carlito"/>
                <a:cs typeface="Carlito"/>
              </a:rPr>
              <a:t>F1</a:t>
            </a:r>
            <a:endParaRPr dirty="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43016" y="5785103"/>
            <a:ext cx="697991" cy="697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064122" y="5949189"/>
            <a:ext cx="25590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  <a:latin typeface="Carlito"/>
                <a:cs typeface="Carlito"/>
              </a:rPr>
              <a:t>T2</a:t>
            </a:r>
            <a:endParaRPr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97808" y="3722878"/>
            <a:ext cx="3783965" cy="2388870"/>
          </a:xfrm>
          <a:custGeom>
            <a:avLst/>
            <a:gdLst/>
            <a:ahLst/>
            <a:cxnLst/>
            <a:rect l="l" t="t" r="r" b="b"/>
            <a:pathLst>
              <a:path w="3783965" h="2388870">
                <a:moveTo>
                  <a:pt x="0" y="600964"/>
                </a:moveTo>
                <a:lnTo>
                  <a:pt x="1591437" y="0"/>
                </a:lnTo>
              </a:path>
              <a:path w="3783965" h="2388870">
                <a:moveTo>
                  <a:pt x="2192401" y="0"/>
                </a:moveTo>
                <a:lnTo>
                  <a:pt x="3783838" y="161163"/>
                </a:lnTo>
              </a:path>
              <a:path w="3783965" h="2388870">
                <a:moveTo>
                  <a:pt x="0" y="1667764"/>
                </a:moveTo>
                <a:lnTo>
                  <a:pt x="1591437" y="2388755"/>
                </a:lnTo>
              </a:path>
              <a:path w="3783965" h="2388870">
                <a:moveTo>
                  <a:pt x="2192401" y="2388755"/>
                </a:moveTo>
                <a:lnTo>
                  <a:pt x="3783838" y="2277325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1963917-2661-43A4-890C-33B5C1243352}"/>
              </a:ext>
            </a:extLst>
          </p:cNvPr>
          <p:cNvSpPr txBox="1"/>
          <p:nvPr/>
        </p:nvSpPr>
        <p:spPr>
          <a:xfrm>
            <a:off x="838200" y="1425932"/>
            <a:ext cx="6094520" cy="197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lang="pt-BR" sz="2800" spc="-10" dirty="0">
                <a:latin typeface="+mj-lt"/>
                <a:cs typeface="Carlito"/>
              </a:rPr>
              <a:t>Comum:</a:t>
            </a:r>
            <a:endParaRPr lang="pt-BR" sz="2800" dirty="0">
              <a:latin typeface="+mj-lt"/>
              <a:cs typeface="Carlito"/>
            </a:endParaRPr>
          </a:p>
          <a:p>
            <a:pPr marL="756285" lvl="1" indent="-287655"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lang="pt-BR" sz="2400" spc="-15" dirty="0">
                <a:latin typeface="+mj-lt"/>
                <a:cs typeface="Carlito"/>
              </a:rPr>
              <a:t>Centro </a:t>
            </a:r>
            <a:r>
              <a:rPr lang="pt-BR" sz="2400" spc="-5" dirty="0">
                <a:latin typeface="+mj-lt"/>
                <a:cs typeface="Carlito"/>
              </a:rPr>
              <a:t>de</a:t>
            </a:r>
            <a:r>
              <a:rPr lang="pt-BR" sz="2400" spc="5" dirty="0">
                <a:latin typeface="+mj-lt"/>
                <a:cs typeface="Carlito"/>
              </a:rPr>
              <a:t> </a:t>
            </a:r>
            <a:r>
              <a:rPr lang="pt-BR" sz="2400" spc="-5" dirty="0">
                <a:latin typeface="+mj-lt"/>
                <a:cs typeface="Carlito"/>
              </a:rPr>
              <a:t>Distribuição</a:t>
            </a:r>
            <a:endParaRPr lang="pt-BR" sz="2400" dirty="0">
              <a:latin typeface="+mj-lt"/>
              <a:cs typeface="Carlito"/>
            </a:endParaRPr>
          </a:p>
          <a:p>
            <a:pPr marL="756285" lvl="1" indent="-287655"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lang="pt-BR" sz="2400" spc="-50" dirty="0">
                <a:latin typeface="+mj-lt"/>
                <a:cs typeface="Carlito"/>
              </a:rPr>
              <a:t>Troca </a:t>
            </a:r>
            <a:r>
              <a:rPr lang="pt-BR" sz="2400" spc="-5" dirty="0">
                <a:latin typeface="+mj-lt"/>
                <a:cs typeface="Carlito"/>
              </a:rPr>
              <a:t>de </a:t>
            </a:r>
            <a:r>
              <a:rPr lang="pt-BR" sz="2400" dirty="0">
                <a:latin typeface="+mj-lt"/>
                <a:cs typeface="Carlito"/>
              </a:rPr>
              <a:t>meios </a:t>
            </a:r>
            <a:r>
              <a:rPr lang="pt-BR" sz="2400" spc="-5" dirty="0">
                <a:latin typeface="+mj-lt"/>
                <a:cs typeface="Carlito"/>
              </a:rPr>
              <a:t>de</a:t>
            </a:r>
            <a:r>
              <a:rPr lang="pt-BR" sz="2400" spc="20" dirty="0">
                <a:latin typeface="+mj-lt"/>
                <a:cs typeface="Carlito"/>
              </a:rPr>
              <a:t> </a:t>
            </a:r>
            <a:r>
              <a:rPr lang="pt-BR" sz="2400" spc="-10" dirty="0">
                <a:latin typeface="+mj-lt"/>
                <a:cs typeface="Carlito"/>
              </a:rPr>
              <a:t>transporte</a:t>
            </a:r>
            <a:endParaRPr lang="pt-BR" sz="2400" dirty="0">
              <a:latin typeface="+mj-lt"/>
              <a:cs typeface="Carlito"/>
            </a:endParaRPr>
          </a:p>
          <a:p>
            <a:pPr marL="356870" indent="-344805">
              <a:spcBef>
                <a:spcPts val="75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lang="pt-BR" sz="2800" spc="-10" dirty="0">
                <a:latin typeface="+mj-lt"/>
                <a:cs typeface="Carlito"/>
              </a:rPr>
              <a:t>Origem </a:t>
            </a:r>
            <a:r>
              <a:rPr lang="pt-BR" sz="2800" spc="-190" dirty="0">
                <a:latin typeface="+mj-lt"/>
                <a:cs typeface="Arial"/>
              </a:rPr>
              <a:t>– </a:t>
            </a:r>
            <a:r>
              <a:rPr lang="pt-BR" sz="2800" spc="-10" dirty="0">
                <a:latin typeface="+mj-lt"/>
                <a:cs typeface="Carlito"/>
              </a:rPr>
              <a:t>Intermediário </a:t>
            </a:r>
            <a:r>
              <a:rPr lang="pt-BR" sz="2800" spc="-190" dirty="0">
                <a:latin typeface="+mj-lt"/>
                <a:cs typeface="Arial"/>
              </a:rPr>
              <a:t>–</a:t>
            </a:r>
            <a:r>
              <a:rPr lang="pt-BR" sz="2800" spc="-60" dirty="0">
                <a:latin typeface="+mj-lt"/>
                <a:cs typeface="Arial"/>
              </a:rPr>
              <a:t> </a:t>
            </a:r>
            <a:r>
              <a:rPr lang="pt-BR" sz="2800" spc="-10" dirty="0">
                <a:latin typeface="+mj-lt"/>
                <a:cs typeface="Carlito"/>
              </a:rPr>
              <a:t>Destino</a:t>
            </a:r>
            <a:endParaRPr lang="pt-BR" sz="28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EDA26-B18B-4D52-8917-7B54D7FF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Transbordo - Intermediários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526610A-4A56-40B4-A58C-26BDA05A07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1"/>
          <a:stretch/>
        </p:blipFill>
        <p:spPr bwMode="auto">
          <a:xfrm>
            <a:off x="2629434" y="2135425"/>
            <a:ext cx="6933131" cy="39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89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F72A1-0EBE-46BC-8EFC-AA18B028C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Transbordo - Intermediários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839CC60-7AA1-4129-B8EE-E3F5AE39AA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0"/>
          <a:stretch/>
        </p:blipFill>
        <p:spPr bwMode="auto">
          <a:xfrm>
            <a:off x="6293455" y="2144301"/>
            <a:ext cx="5267441" cy="419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952E921-5078-4CF7-86CA-D7EE7FE1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1"/>
          <a:stretch/>
        </p:blipFill>
        <p:spPr bwMode="auto">
          <a:xfrm>
            <a:off x="1346474" y="2144301"/>
            <a:ext cx="4511987" cy="255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DF65E61-4D86-431E-9204-3E26F0AF2178}"/>
              </a:ext>
            </a:extLst>
          </p:cNvPr>
          <p:cNvSpPr txBox="1"/>
          <p:nvPr/>
        </p:nvSpPr>
        <p:spPr>
          <a:xfrm>
            <a:off x="1596148" y="5149899"/>
            <a:ext cx="4012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 = Fornecimento (ou demanda) total</a:t>
            </a:r>
          </a:p>
          <a:p>
            <a:r>
              <a:rPr lang="pt-BR" dirty="0"/>
              <a:t>= 1.000 + 1.200 (ou 800+900+500)</a:t>
            </a:r>
          </a:p>
          <a:p>
            <a:r>
              <a:rPr lang="pt-BR" dirty="0"/>
              <a:t>= 2.200</a:t>
            </a:r>
          </a:p>
        </p:txBody>
      </p:sp>
    </p:spTree>
    <p:extLst>
      <p:ext uri="{BB962C8B-B14F-4D97-AF65-F5344CB8AC3E}">
        <p14:creationId xmlns:p14="http://schemas.microsoft.com/office/powerpoint/2010/main" val="1006938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7F036-22F8-429D-AEFE-B50C05D4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Transbordo - Intermediários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2701439-4428-45A7-B149-CC90FFF4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732" y="2061157"/>
            <a:ext cx="5982535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Problema do Fluxo Máximo</a:t>
            </a:r>
            <a:endParaRPr lang="pt-BR"/>
          </a:p>
        </p:txBody>
      </p:sp>
      <p:sp>
        <p:nvSpPr>
          <p:cNvPr id="3" name="object 3"/>
          <p:cNvSpPr txBox="1"/>
          <p:nvPr/>
        </p:nvSpPr>
        <p:spPr>
          <a:xfrm>
            <a:off x="838199" y="1690688"/>
            <a:ext cx="10515599" cy="4397357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latin typeface="Carlito"/>
                <a:cs typeface="Carlito"/>
              </a:rPr>
              <a:t>Escoar </a:t>
            </a:r>
            <a:r>
              <a:rPr sz="3200" spc="-5" dirty="0">
                <a:latin typeface="Carlito"/>
                <a:cs typeface="Carlito"/>
              </a:rPr>
              <a:t>a </a:t>
            </a:r>
            <a:r>
              <a:rPr sz="3200" spc="-20" dirty="0">
                <a:latin typeface="Carlito"/>
                <a:cs typeface="Carlito"/>
              </a:rPr>
              <a:t>produção </a:t>
            </a:r>
            <a:r>
              <a:rPr sz="3200" spc="-10" dirty="0">
                <a:latin typeface="Carlito"/>
                <a:cs typeface="Carlito"/>
              </a:rPr>
              <a:t>por um </a:t>
            </a:r>
            <a:r>
              <a:rPr sz="3200" spc="-15" dirty="0">
                <a:latin typeface="Carlito"/>
                <a:cs typeface="Carlito"/>
              </a:rPr>
              <a:t>conjunto </a:t>
            </a:r>
            <a:r>
              <a:rPr sz="3200" spc="-10" dirty="0">
                <a:latin typeface="Carlito"/>
                <a:cs typeface="Carlito"/>
              </a:rPr>
              <a:t>de</a:t>
            </a:r>
            <a:r>
              <a:rPr sz="3200" spc="160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vias</a:t>
            </a:r>
          </a:p>
          <a:p>
            <a:pPr marL="756285" lvl="1" indent="-287655"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rlito"/>
                <a:cs typeface="Carlito"/>
              </a:rPr>
              <a:t>Quanto </a:t>
            </a:r>
            <a:r>
              <a:rPr sz="2800" dirty="0">
                <a:latin typeface="Carlito"/>
                <a:cs typeface="Carlito"/>
              </a:rPr>
              <a:t>é o </a:t>
            </a:r>
            <a:r>
              <a:rPr sz="2800" spc="-10" dirty="0">
                <a:latin typeface="Carlito"/>
                <a:cs typeface="Carlito"/>
              </a:rPr>
              <a:t>máximo que </a:t>
            </a:r>
            <a:r>
              <a:rPr sz="2800" spc="-10" dirty="0">
                <a:solidFill>
                  <a:schemeClr val="tx2"/>
                </a:solidFill>
                <a:latin typeface="Carlito"/>
                <a:cs typeface="Carlito"/>
              </a:rPr>
              <a:t>consigo </a:t>
            </a:r>
            <a:r>
              <a:rPr sz="2800" spc="-15" dirty="0">
                <a:solidFill>
                  <a:schemeClr val="tx2"/>
                </a:solidFill>
                <a:latin typeface="Carlito"/>
                <a:cs typeface="Carlito"/>
              </a:rPr>
              <a:t>levar</a:t>
            </a:r>
            <a:r>
              <a:rPr sz="2800" spc="-1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de </a:t>
            </a:r>
            <a:r>
              <a:rPr sz="2800" dirty="0">
                <a:latin typeface="Carlito"/>
                <a:cs typeface="Carlito"/>
              </a:rPr>
              <a:t>A a</a:t>
            </a:r>
            <a:r>
              <a:rPr sz="2800" spc="45" dirty="0">
                <a:latin typeface="Carlito"/>
                <a:cs typeface="Carlito"/>
              </a:rPr>
              <a:t> </a:t>
            </a:r>
            <a:r>
              <a:rPr sz="2800" spc="5" dirty="0">
                <a:latin typeface="Carlito"/>
                <a:cs typeface="Carlito"/>
              </a:rPr>
              <a:t>B?</a:t>
            </a:r>
            <a:endParaRPr sz="2800" dirty="0">
              <a:latin typeface="Carlito"/>
              <a:cs typeface="Carlito"/>
            </a:endParaRPr>
          </a:p>
          <a:p>
            <a:pPr marL="756285" lvl="1" indent="-287655"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rlito"/>
                <a:cs typeface="Carlito"/>
              </a:rPr>
              <a:t>Comum </a:t>
            </a:r>
            <a:r>
              <a:rPr sz="2800" spc="5" dirty="0">
                <a:latin typeface="Carlito"/>
                <a:cs typeface="Carlito"/>
              </a:rPr>
              <a:t>em </a:t>
            </a:r>
            <a:r>
              <a:rPr sz="2800" spc="-5" dirty="0">
                <a:latin typeface="Carlito"/>
                <a:cs typeface="Carlito"/>
              </a:rPr>
              <a:t>linhas </a:t>
            </a:r>
            <a:r>
              <a:rPr sz="2800" spc="-10" dirty="0">
                <a:latin typeface="Carlito"/>
                <a:cs typeface="Carlito"/>
              </a:rPr>
              <a:t>de</a:t>
            </a:r>
            <a:r>
              <a:rPr sz="2800" spc="-5" dirty="0">
                <a:latin typeface="Carlito"/>
                <a:cs typeface="Carlito"/>
              </a:rPr>
              <a:t> </a:t>
            </a:r>
            <a:r>
              <a:rPr sz="2800" spc="-10" dirty="0" err="1">
                <a:latin typeface="Carlito"/>
                <a:cs typeface="Carlito"/>
              </a:rPr>
              <a:t>trem</a:t>
            </a:r>
            <a:endParaRPr sz="2800" dirty="0">
              <a:latin typeface="Carlito"/>
              <a:cs typeface="Carlito"/>
            </a:endParaRPr>
          </a:p>
          <a:p>
            <a:pPr marL="356870" indent="-344805">
              <a:spcBef>
                <a:spcPts val="75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dirty="0">
                <a:latin typeface="Carlito"/>
                <a:cs typeface="Carlito"/>
              </a:rPr>
              <a:t>Múltiplos </a:t>
            </a:r>
            <a:r>
              <a:rPr sz="3200" spc="-10" dirty="0">
                <a:latin typeface="Carlito"/>
                <a:cs typeface="Carlito"/>
              </a:rPr>
              <a:t>caminhos, capacidades</a:t>
            </a:r>
            <a:r>
              <a:rPr sz="3200" spc="85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diferentes</a:t>
            </a:r>
            <a:endParaRPr sz="3200" dirty="0">
              <a:latin typeface="Carlito"/>
              <a:cs typeface="Carlito"/>
            </a:endParaRPr>
          </a:p>
          <a:p>
            <a:pPr marL="356870" indent="-344805">
              <a:spcBef>
                <a:spcPts val="77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5" dirty="0">
                <a:solidFill>
                  <a:schemeClr val="tx2"/>
                </a:solidFill>
                <a:latin typeface="Carlito"/>
                <a:cs typeface="Carlito"/>
              </a:rPr>
              <a:t>Quanto </a:t>
            </a:r>
            <a:r>
              <a:rPr sz="3200" spc="-5" dirty="0">
                <a:solidFill>
                  <a:schemeClr val="tx2"/>
                </a:solidFill>
                <a:latin typeface="Carlito"/>
                <a:cs typeface="Carlito"/>
              </a:rPr>
              <a:t>é o </a:t>
            </a:r>
            <a:r>
              <a:rPr sz="3200" spc="-20" dirty="0">
                <a:solidFill>
                  <a:schemeClr val="tx2"/>
                </a:solidFill>
                <a:latin typeface="Carlito"/>
                <a:cs typeface="Carlito"/>
              </a:rPr>
              <a:t>fluxo </a:t>
            </a:r>
            <a:r>
              <a:rPr sz="3200" spc="-10" dirty="0">
                <a:solidFill>
                  <a:schemeClr val="tx2"/>
                </a:solidFill>
                <a:latin typeface="Carlito"/>
                <a:cs typeface="Carlito"/>
              </a:rPr>
              <a:t>máximo de </a:t>
            </a:r>
            <a:r>
              <a:rPr sz="3200" spc="-5" dirty="0">
                <a:solidFill>
                  <a:schemeClr val="tx2"/>
                </a:solidFill>
                <a:latin typeface="Carlito"/>
                <a:cs typeface="Carlito"/>
              </a:rPr>
              <a:t>A a</a:t>
            </a:r>
            <a:r>
              <a:rPr sz="3200" spc="135" dirty="0">
                <a:solidFill>
                  <a:schemeClr val="tx2"/>
                </a:solidFill>
                <a:latin typeface="Carlito"/>
                <a:cs typeface="Carlito"/>
              </a:rPr>
              <a:t> </a:t>
            </a:r>
            <a:r>
              <a:rPr sz="3200" spc="-15" dirty="0">
                <a:solidFill>
                  <a:schemeClr val="tx2"/>
                </a:solidFill>
                <a:latin typeface="Carlito"/>
                <a:cs typeface="Carlito"/>
              </a:rPr>
              <a:t>B?</a:t>
            </a:r>
            <a:endParaRPr sz="3200" dirty="0">
              <a:solidFill>
                <a:schemeClr val="tx2"/>
              </a:solidFill>
              <a:latin typeface="Carlito"/>
              <a:cs typeface="Carlito"/>
            </a:endParaRPr>
          </a:p>
          <a:p>
            <a:pPr marL="756285" lvl="1" indent="-287655"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rlito"/>
                <a:cs typeface="Carlito"/>
              </a:rPr>
              <a:t>Água</a:t>
            </a:r>
          </a:p>
          <a:p>
            <a:pPr marL="756285" lvl="1" indent="-287655">
              <a:spcBef>
                <a:spcPts val="67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rlito"/>
                <a:cs typeface="Carlito"/>
              </a:rPr>
              <a:t>Energia</a:t>
            </a:r>
            <a:endParaRPr sz="2800" dirty="0">
              <a:latin typeface="Carlito"/>
              <a:cs typeface="Carlito"/>
            </a:endParaRPr>
          </a:p>
          <a:p>
            <a:pPr marL="756285" lvl="1" indent="-287655">
              <a:spcBef>
                <a:spcPts val="675"/>
              </a:spcBef>
              <a:buFont typeface="Arial"/>
              <a:buChar char="–"/>
              <a:tabLst>
                <a:tab pos="756920" algn="l"/>
              </a:tabLst>
            </a:pPr>
            <a:r>
              <a:rPr sz="2800" dirty="0">
                <a:latin typeface="Carlito"/>
                <a:cs typeface="Carlito"/>
              </a:rPr>
              <a:t>Gás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F384C-DC3C-4740-95C4-03400BBEA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do Fluxo Máximo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C901FAF-A2D2-4A5C-BA80-558C1240D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047" y="2229865"/>
            <a:ext cx="8761905" cy="3542857"/>
          </a:xfrm>
        </p:spPr>
      </p:pic>
    </p:spTree>
    <p:extLst>
      <p:ext uri="{BB962C8B-B14F-4D97-AF65-F5344CB8AC3E}">
        <p14:creationId xmlns:p14="http://schemas.microsoft.com/office/powerpoint/2010/main" val="4181374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3868" y="1821682"/>
            <a:ext cx="6124575" cy="2686632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750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20" dirty="0" err="1">
                <a:latin typeface="Carlito"/>
                <a:cs typeface="Carlito"/>
              </a:rPr>
              <a:t>Passos</a:t>
            </a:r>
            <a:endParaRPr sz="3200" dirty="0">
              <a:latin typeface="Carlito"/>
              <a:cs typeface="Carlito"/>
            </a:endParaRPr>
          </a:p>
          <a:p>
            <a:pPr marL="927100" lvl="1" indent="-516255">
              <a:spcBef>
                <a:spcPts val="69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800" spc="-15" dirty="0">
                <a:latin typeface="Carlito"/>
                <a:cs typeface="Carlito"/>
              </a:rPr>
              <a:t>Encontrar </a:t>
            </a:r>
            <a:r>
              <a:rPr sz="2800" spc="-5" dirty="0">
                <a:latin typeface="Carlito"/>
                <a:cs typeface="Carlito"/>
              </a:rPr>
              <a:t>um </a:t>
            </a:r>
            <a:r>
              <a:rPr sz="2800" spc="-10" dirty="0">
                <a:latin typeface="Carlito"/>
                <a:cs typeface="Carlito"/>
              </a:rPr>
              <a:t>caminho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viável</a:t>
            </a:r>
            <a:endParaRPr sz="2800" dirty="0">
              <a:latin typeface="Carlito"/>
              <a:cs typeface="Carlito"/>
            </a:endParaRPr>
          </a:p>
          <a:p>
            <a:pPr marL="927100" lvl="1" indent="-516255">
              <a:spcBef>
                <a:spcPts val="67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800" spc="-10" dirty="0">
                <a:latin typeface="Carlito"/>
                <a:cs typeface="Carlito"/>
              </a:rPr>
              <a:t>Descontar </a:t>
            </a:r>
            <a:r>
              <a:rPr sz="2800" spc="-5" dirty="0">
                <a:latin typeface="Carlito"/>
                <a:cs typeface="Carlito"/>
              </a:rPr>
              <a:t>da</a:t>
            </a:r>
            <a:r>
              <a:rPr sz="2800" spc="-2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capacidade</a:t>
            </a:r>
            <a:endParaRPr sz="2800" dirty="0">
              <a:latin typeface="Carlito"/>
              <a:cs typeface="Carlito"/>
            </a:endParaRPr>
          </a:p>
          <a:p>
            <a:pPr marL="927100" lvl="1" indent="-516255">
              <a:spcBef>
                <a:spcPts val="67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800" spc="-10" dirty="0">
                <a:latin typeface="Carlito"/>
                <a:cs typeface="Carlito"/>
              </a:rPr>
              <a:t>Acrescentar </a:t>
            </a:r>
            <a:r>
              <a:rPr sz="2800" spc="-15" dirty="0">
                <a:latin typeface="Carlito"/>
                <a:cs typeface="Carlito"/>
              </a:rPr>
              <a:t>fluxo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reverso</a:t>
            </a:r>
            <a:endParaRPr sz="2800" dirty="0">
              <a:latin typeface="Carlito"/>
              <a:cs typeface="Carlito"/>
            </a:endParaRPr>
          </a:p>
          <a:p>
            <a:pPr marL="927100" lvl="1" indent="-516255">
              <a:spcBef>
                <a:spcPts val="67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800" spc="-30" dirty="0">
                <a:latin typeface="Carlito"/>
                <a:cs typeface="Carlito"/>
              </a:rPr>
              <a:t>Volta </a:t>
            </a:r>
            <a:r>
              <a:rPr sz="2800" spc="-15" dirty="0">
                <a:latin typeface="Carlito"/>
                <a:cs typeface="Carlito"/>
              </a:rPr>
              <a:t>para </a:t>
            </a:r>
            <a:r>
              <a:rPr sz="2800" dirty="0">
                <a:latin typeface="Carlito"/>
                <a:cs typeface="Carlito"/>
              </a:rPr>
              <a:t>passo</a:t>
            </a:r>
            <a:r>
              <a:rPr sz="2800" spc="-1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Método de Ford-Fulkerson</a:t>
            </a:r>
          </a:p>
        </p:txBody>
      </p:sp>
      <p:sp>
        <p:nvSpPr>
          <p:cNvPr id="4" name="object 55">
            <a:extLst>
              <a:ext uri="{FF2B5EF4-FFF2-40B4-BE49-F238E27FC236}">
                <a16:creationId xmlns:a16="http://schemas.microsoft.com/office/drawing/2014/main" id="{2B7A7146-DBCE-4B73-82A5-E6E34466A334}"/>
              </a:ext>
            </a:extLst>
          </p:cNvPr>
          <p:cNvSpPr txBox="1"/>
          <p:nvPr/>
        </p:nvSpPr>
        <p:spPr>
          <a:xfrm>
            <a:off x="8927465" y="3132421"/>
            <a:ext cx="736981" cy="17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31800" algn="r">
              <a:lnSpc>
                <a:spcPts val="1260"/>
              </a:lnSpc>
            </a:pPr>
            <a:r>
              <a:rPr sz="1200" spc="-10" dirty="0">
                <a:latin typeface="Carlito"/>
                <a:cs typeface="Carlito"/>
              </a:rPr>
              <a:t>12</a:t>
            </a:r>
            <a:endParaRPr sz="1200" dirty="0">
              <a:latin typeface="Carlito"/>
              <a:cs typeface="Carlito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A1D771D-DABC-471D-B358-4B6B184C3A51}"/>
              </a:ext>
            </a:extLst>
          </p:cNvPr>
          <p:cNvGrpSpPr/>
          <p:nvPr/>
        </p:nvGrpSpPr>
        <p:grpSpPr>
          <a:xfrm>
            <a:off x="7291452" y="3136067"/>
            <a:ext cx="3916680" cy="1817497"/>
            <a:chOff x="6531864" y="1804416"/>
            <a:chExt cx="3916680" cy="1817497"/>
          </a:xfrm>
        </p:grpSpPr>
        <p:grpSp>
          <p:nvGrpSpPr>
            <p:cNvPr id="6" name="object 9">
              <a:extLst>
                <a:ext uri="{FF2B5EF4-FFF2-40B4-BE49-F238E27FC236}">
                  <a16:creationId xmlns:a16="http://schemas.microsoft.com/office/drawing/2014/main" id="{D1B9A831-E3C3-4E84-A02D-51FCA024A9AC}"/>
                </a:ext>
              </a:extLst>
            </p:cNvPr>
            <p:cNvGrpSpPr/>
            <p:nvPr/>
          </p:nvGrpSpPr>
          <p:grpSpPr>
            <a:xfrm>
              <a:off x="6531864" y="2331720"/>
              <a:ext cx="469900" cy="472440"/>
              <a:chOff x="5007864" y="2331720"/>
              <a:chExt cx="469900" cy="472440"/>
            </a:xfrm>
          </p:grpSpPr>
          <p:sp>
            <p:nvSpPr>
              <p:cNvPr id="49" name="object 10">
                <a:extLst>
                  <a:ext uri="{FF2B5EF4-FFF2-40B4-BE49-F238E27FC236}">
                    <a16:creationId xmlns:a16="http://schemas.microsoft.com/office/drawing/2014/main" id="{22D7C952-B9B1-4747-B7CF-3B18D13F2C7A}"/>
                  </a:ext>
                </a:extLst>
              </p:cNvPr>
              <p:cNvSpPr/>
              <p:nvPr/>
            </p:nvSpPr>
            <p:spPr>
              <a:xfrm>
                <a:off x="5007864" y="2331720"/>
                <a:ext cx="469391" cy="4724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50" name="object 11">
                <a:extLst>
                  <a:ext uri="{FF2B5EF4-FFF2-40B4-BE49-F238E27FC236}">
                    <a16:creationId xmlns:a16="http://schemas.microsoft.com/office/drawing/2014/main" id="{1901B3AC-A6C4-4958-95CE-53BB73934D55}"/>
                  </a:ext>
                </a:extLst>
              </p:cNvPr>
              <p:cNvSpPr/>
              <p:nvPr/>
            </p:nvSpPr>
            <p:spPr>
              <a:xfrm>
                <a:off x="5065776" y="2383536"/>
                <a:ext cx="384048" cy="41147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51" name="object 12">
                <a:extLst>
                  <a:ext uri="{FF2B5EF4-FFF2-40B4-BE49-F238E27FC236}">
                    <a16:creationId xmlns:a16="http://schemas.microsoft.com/office/drawing/2014/main" id="{DAC73739-7FED-4512-9210-C8579ED20ED9}"/>
                  </a:ext>
                </a:extLst>
              </p:cNvPr>
              <p:cNvSpPr/>
              <p:nvPr/>
            </p:nvSpPr>
            <p:spPr>
              <a:xfrm>
                <a:off x="5057394" y="2362454"/>
                <a:ext cx="370458" cy="37045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52" name="object 13">
                <a:extLst>
                  <a:ext uri="{FF2B5EF4-FFF2-40B4-BE49-F238E27FC236}">
                    <a16:creationId xmlns:a16="http://schemas.microsoft.com/office/drawing/2014/main" id="{10FD3760-B8EC-4A58-96CE-CBEC20B2BEDA}"/>
                  </a:ext>
                </a:extLst>
              </p:cNvPr>
              <p:cNvSpPr/>
              <p:nvPr/>
            </p:nvSpPr>
            <p:spPr>
              <a:xfrm>
                <a:off x="5057394" y="2362454"/>
                <a:ext cx="370840" cy="370840"/>
              </a:xfrm>
              <a:custGeom>
                <a:avLst/>
                <a:gdLst/>
                <a:ahLst/>
                <a:cxnLst/>
                <a:rect l="l" t="t" r="r" b="b"/>
                <a:pathLst>
                  <a:path w="370839" h="370839">
                    <a:moveTo>
                      <a:pt x="0" y="185166"/>
                    </a:moveTo>
                    <a:lnTo>
                      <a:pt x="6616" y="135951"/>
                    </a:lnTo>
                    <a:lnTo>
                      <a:pt x="25291" y="91722"/>
                    </a:lnTo>
                    <a:lnTo>
                      <a:pt x="54260" y="54244"/>
                    </a:lnTo>
                    <a:lnTo>
                      <a:pt x="91759" y="25287"/>
                    </a:lnTo>
                    <a:lnTo>
                      <a:pt x="136025" y="6616"/>
                    </a:lnTo>
                    <a:lnTo>
                      <a:pt x="185292" y="0"/>
                    </a:lnTo>
                    <a:lnTo>
                      <a:pt x="234507" y="6616"/>
                    </a:lnTo>
                    <a:lnTo>
                      <a:pt x="278736" y="25287"/>
                    </a:lnTo>
                    <a:lnTo>
                      <a:pt x="316214" y="54244"/>
                    </a:lnTo>
                    <a:lnTo>
                      <a:pt x="345171" y="91722"/>
                    </a:lnTo>
                    <a:lnTo>
                      <a:pt x="363842" y="135951"/>
                    </a:lnTo>
                    <a:lnTo>
                      <a:pt x="370458" y="185166"/>
                    </a:lnTo>
                    <a:lnTo>
                      <a:pt x="363842" y="234433"/>
                    </a:lnTo>
                    <a:lnTo>
                      <a:pt x="345171" y="278699"/>
                    </a:lnTo>
                    <a:lnTo>
                      <a:pt x="316214" y="316198"/>
                    </a:lnTo>
                    <a:lnTo>
                      <a:pt x="278736" y="345167"/>
                    </a:lnTo>
                    <a:lnTo>
                      <a:pt x="234507" y="363842"/>
                    </a:lnTo>
                    <a:lnTo>
                      <a:pt x="185292" y="370459"/>
                    </a:lnTo>
                    <a:lnTo>
                      <a:pt x="136025" y="363842"/>
                    </a:lnTo>
                    <a:lnTo>
                      <a:pt x="91759" y="345167"/>
                    </a:lnTo>
                    <a:lnTo>
                      <a:pt x="54260" y="316198"/>
                    </a:lnTo>
                    <a:lnTo>
                      <a:pt x="25291" y="278699"/>
                    </a:lnTo>
                    <a:lnTo>
                      <a:pt x="6616" y="234433"/>
                    </a:lnTo>
                    <a:lnTo>
                      <a:pt x="0" y="185166"/>
                    </a:lnTo>
                    <a:close/>
                  </a:path>
                </a:pathLst>
              </a:custGeom>
              <a:ln w="9525">
                <a:solidFill>
                  <a:srgbClr val="497DBA"/>
                </a:solidFill>
              </a:ln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</p:grpSp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BEDD8C28-F063-4AF4-A397-42848456D493}"/>
                </a:ext>
              </a:extLst>
            </p:cNvPr>
            <p:cNvSpPr txBox="1"/>
            <p:nvPr/>
          </p:nvSpPr>
          <p:spPr>
            <a:xfrm>
              <a:off x="6716648" y="2435478"/>
              <a:ext cx="10287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dirty="0">
                  <a:latin typeface="Carlito"/>
                  <a:cs typeface="Carlito"/>
                </a:rPr>
                <a:t>1</a:t>
              </a:r>
              <a:endParaRPr sz="1200">
                <a:latin typeface="Carlito"/>
                <a:cs typeface="Carlito"/>
              </a:endParaRPr>
            </a:p>
          </p:txBody>
        </p:sp>
        <p:grpSp>
          <p:nvGrpSpPr>
            <p:cNvPr id="8" name="object 15">
              <a:extLst>
                <a:ext uri="{FF2B5EF4-FFF2-40B4-BE49-F238E27FC236}">
                  <a16:creationId xmlns:a16="http://schemas.microsoft.com/office/drawing/2014/main" id="{72206912-AC96-4229-91DF-B6DBE0A47367}"/>
                </a:ext>
              </a:extLst>
            </p:cNvPr>
            <p:cNvGrpSpPr/>
            <p:nvPr/>
          </p:nvGrpSpPr>
          <p:grpSpPr>
            <a:xfrm>
              <a:off x="7565135" y="1804416"/>
              <a:ext cx="472440" cy="472440"/>
              <a:chOff x="6041135" y="1804416"/>
              <a:chExt cx="472440" cy="472440"/>
            </a:xfrm>
          </p:grpSpPr>
          <p:sp>
            <p:nvSpPr>
              <p:cNvPr id="45" name="object 16">
                <a:extLst>
                  <a:ext uri="{FF2B5EF4-FFF2-40B4-BE49-F238E27FC236}">
                    <a16:creationId xmlns:a16="http://schemas.microsoft.com/office/drawing/2014/main" id="{C8FC974C-232D-47A0-86BC-A0D59FED7E0D}"/>
                  </a:ext>
                </a:extLst>
              </p:cNvPr>
              <p:cNvSpPr/>
              <p:nvPr/>
            </p:nvSpPr>
            <p:spPr>
              <a:xfrm>
                <a:off x="6041135" y="1804416"/>
                <a:ext cx="472439" cy="4724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46" name="object 17">
                <a:extLst>
                  <a:ext uri="{FF2B5EF4-FFF2-40B4-BE49-F238E27FC236}">
                    <a16:creationId xmlns:a16="http://schemas.microsoft.com/office/drawing/2014/main" id="{85121CC5-1C29-466E-B10D-D7F137DBB9B4}"/>
                  </a:ext>
                </a:extLst>
              </p:cNvPr>
              <p:cNvSpPr/>
              <p:nvPr/>
            </p:nvSpPr>
            <p:spPr>
              <a:xfrm>
                <a:off x="6102095" y="1859280"/>
                <a:ext cx="384048" cy="41147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47" name="object 18">
                <a:extLst>
                  <a:ext uri="{FF2B5EF4-FFF2-40B4-BE49-F238E27FC236}">
                    <a16:creationId xmlns:a16="http://schemas.microsoft.com/office/drawing/2014/main" id="{1A459CD8-DBDA-4F80-886B-E8A56C8DD8C9}"/>
                  </a:ext>
                </a:extLst>
              </p:cNvPr>
              <p:cNvSpPr/>
              <p:nvPr/>
            </p:nvSpPr>
            <p:spPr>
              <a:xfrm>
                <a:off x="6091808" y="1835658"/>
                <a:ext cx="370458" cy="37045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48" name="object 19">
                <a:extLst>
                  <a:ext uri="{FF2B5EF4-FFF2-40B4-BE49-F238E27FC236}">
                    <a16:creationId xmlns:a16="http://schemas.microsoft.com/office/drawing/2014/main" id="{E47FA386-071B-40ED-A73E-71C0D4E33851}"/>
                  </a:ext>
                </a:extLst>
              </p:cNvPr>
              <p:cNvSpPr/>
              <p:nvPr/>
            </p:nvSpPr>
            <p:spPr>
              <a:xfrm>
                <a:off x="6091808" y="1835658"/>
                <a:ext cx="370840" cy="370840"/>
              </a:xfrm>
              <a:custGeom>
                <a:avLst/>
                <a:gdLst/>
                <a:ahLst/>
                <a:cxnLst/>
                <a:rect l="l" t="t" r="r" b="b"/>
                <a:pathLst>
                  <a:path w="370839" h="370839">
                    <a:moveTo>
                      <a:pt x="0" y="185292"/>
                    </a:moveTo>
                    <a:lnTo>
                      <a:pt x="6616" y="136025"/>
                    </a:lnTo>
                    <a:lnTo>
                      <a:pt x="25291" y="91759"/>
                    </a:lnTo>
                    <a:lnTo>
                      <a:pt x="54260" y="54260"/>
                    </a:lnTo>
                    <a:lnTo>
                      <a:pt x="91759" y="25291"/>
                    </a:lnTo>
                    <a:lnTo>
                      <a:pt x="136025" y="6616"/>
                    </a:lnTo>
                    <a:lnTo>
                      <a:pt x="185292" y="0"/>
                    </a:lnTo>
                    <a:lnTo>
                      <a:pt x="234507" y="6616"/>
                    </a:lnTo>
                    <a:lnTo>
                      <a:pt x="278736" y="25291"/>
                    </a:lnTo>
                    <a:lnTo>
                      <a:pt x="316214" y="54260"/>
                    </a:lnTo>
                    <a:lnTo>
                      <a:pt x="345171" y="91759"/>
                    </a:lnTo>
                    <a:lnTo>
                      <a:pt x="363842" y="136025"/>
                    </a:lnTo>
                    <a:lnTo>
                      <a:pt x="370458" y="185292"/>
                    </a:lnTo>
                    <a:lnTo>
                      <a:pt x="363842" y="234507"/>
                    </a:lnTo>
                    <a:lnTo>
                      <a:pt x="345171" y="278736"/>
                    </a:lnTo>
                    <a:lnTo>
                      <a:pt x="316214" y="316214"/>
                    </a:lnTo>
                    <a:lnTo>
                      <a:pt x="278736" y="345171"/>
                    </a:lnTo>
                    <a:lnTo>
                      <a:pt x="234507" y="363842"/>
                    </a:lnTo>
                    <a:lnTo>
                      <a:pt x="185292" y="370458"/>
                    </a:lnTo>
                    <a:lnTo>
                      <a:pt x="136025" y="363842"/>
                    </a:lnTo>
                    <a:lnTo>
                      <a:pt x="91759" y="345171"/>
                    </a:lnTo>
                    <a:lnTo>
                      <a:pt x="54260" y="316214"/>
                    </a:lnTo>
                    <a:lnTo>
                      <a:pt x="25291" y="278736"/>
                    </a:lnTo>
                    <a:lnTo>
                      <a:pt x="6616" y="234507"/>
                    </a:lnTo>
                    <a:lnTo>
                      <a:pt x="0" y="185292"/>
                    </a:lnTo>
                    <a:close/>
                  </a:path>
                </a:pathLst>
              </a:custGeom>
              <a:ln w="9525">
                <a:solidFill>
                  <a:srgbClr val="497DBA"/>
                </a:solidFill>
              </a:ln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</p:grpSp>
        <p:sp>
          <p:nvSpPr>
            <p:cNvPr id="9" name="object 20">
              <a:extLst>
                <a:ext uri="{FF2B5EF4-FFF2-40B4-BE49-F238E27FC236}">
                  <a16:creationId xmlns:a16="http://schemas.microsoft.com/office/drawing/2014/main" id="{C7769209-DF45-42A5-A973-79B18CAC22B7}"/>
                </a:ext>
              </a:extLst>
            </p:cNvPr>
            <p:cNvSpPr txBox="1"/>
            <p:nvPr/>
          </p:nvSpPr>
          <p:spPr>
            <a:xfrm>
              <a:off x="7751445" y="1908428"/>
              <a:ext cx="10287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dirty="0">
                  <a:latin typeface="Carlito"/>
                  <a:cs typeface="Carlito"/>
                </a:rPr>
                <a:t>2</a:t>
              </a:r>
              <a:endParaRPr sz="1200">
                <a:latin typeface="Carlito"/>
                <a:cs typeface="Carlito"/>
              </a:endParaRPr>
            </a:p>
          </p:txBody>
        </p:sp>
        <p:grpSp>
          <p:nvGrpSpPr>
            <p:cNvPr id="10" name="object 21">
              <a:extLst>
                <a:ext uri="{FF2B5EF4-FFF2-40B4-BE49-F238E27FC236}">
                  <a16:creationId xmlns:a16="http://schemas.microsoft.com/office/drawing/2014/main" id="{526D20C1-522D-485B-9C16-6BD1F7CC6DB5}"/>
                </a:ext>
              </a:extLst>
            </p:cNvPr>
            <p:cNvGrpSpPr/>
            <p:nvPr/>
          </p:nvGrpSpPr>
          <p:grpSpPr>
            <a:xfrm>
              <a:off x="7565135" y="2941320"/>
              <a:ext cx="472440" cy="472440"/>
              <a:chOff x="6041135" y="2941320"/>
              <a:chExt cx="472440" cy="472440"/>
            </a:xfrm>
          </p:grpSpPr>
          <p:sp>
            <p:nvSpPr>
              <p:cNvPr id="41" name="object 22">
                <a:extLst>
                  <a:ext uri="{FF2B5EF4-FFF2-40B4-BE49-F238E27FC236}">
                    <a16:creationId xmlns:a16="http://schemas.microsoft.com/office/drawing/2014/main" id="{990744F7-5BA0-4AA8-89DC-347352B38027}"/>
                  </a:ext>
                </a:extLst>
              </p:cNvPr>
              <p:cNvSpPr/>
              <p:nvPr/>
            </p:nvSpPr>
            <p:spPr>
              <a:xfrm>
                <a:off x="6041135" y="2941320"/>
                <a:ext cx="472439" cy="4724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42" name="object 23">
                <a:extLst>
                  <a:ext uri="{FF2B5EF4-FFF2-40B4-BE49-F238E27FC236}">
                    <a16:creationId xmlns:a16="http://schemas.microsoft.com/office/drawing/2014/main" id="{67B4EB6C-71AD-4C12-9FB8-8FD23EF519AB}"/>
                  </a:ext>
                </a:extLst>
              </p:cNvPr>
              <p:cNvSpPr/>
              <p:nvPr/>
            </p:nvSpPr>
            <p:spPr>
              <a:xfrm>
                <a:off x="6102095" y="2996184"/>
                <a:ext cx="384048" cy="41147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43" name="object 24">
                <a:extLst>
                  <a:ext uri="{FF2B5EF4-FFF2-40B4-BE49-F238E27FC236}">
                    <a16:creationId xmlns:a16="http://schemas.microsoft.com/office/drawing/2014/main" id="{D56D49A8-1A94-4D13-951A-884A9DA4E4ED}"/>
                  </a:ext>
                </a:extLst>
              </p:cNvPr>
              <p:cNvSpPr/>
              <p:nvPr/>
            </p:nvSpPr>
            <p:spPr>
              <a:xfrm>
                <a:off x="6091808" y="2973197"/>
                <a:ext cx="370458" cy="370458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44" name="object 25">
                <a:extLst>
                  <a:ext uri="{FF2B5EF4-FFF2-40B4-BE49-F238E27FC236}">
                    <a16:creationId xmlns:a16="http://schemas.microsoft.com/office/drawing/2014/main" id="{846C91D2-7FF5-4BFF-B577-424FE7E65E1C}"/>
                  </a:ext>
                </a:extLst>
              </p:cNvPr>
              <p:cNvSpPr/>
              <p:nvPr/>
            </p:nvSpPr>
            <p:spPr>
              <a:xfrm>
                <a:off x="6091808" y="2973197"/>
                <a:ext cx="370840" cy="370840"/>
              </a:xfrm>
              <a:custGeom>
                <a:avLst/>
                <a:gdLst/>
                <a:ahLst/>
                <a:cxnLst/>
                <a:rect l="l" t="t" r="r" b="b"/>
                <a:pathLst>
                  <a:path w="370839" h="370839">
                    <a:moveTo>
                      <a:pt x="0" y="185292"/>
                    </a:moveTo>
                    <a:lnTo>
                      <a:pt x="6616" y="136025"/>
                    </a:lnTo>
                    <a:lnTo>
                      <a:pt x="25291" y="91759"/>
                    </a:lnTo>
                    <a:lnTo>
                      <a:pt x="54260" y="54260"/>
                    </a:lnTo>
                    <a:lnTo>
                      <a:pt x="91759" y="25291"/>
                    </a:lnTo>
                    <a:lnTo>
                      <a:pt x="136025" y="6616"/>
                    </a:lnTo>
                    <a:lnTo>
                      <a:pt x="185292" y="0"/>
                    </a:lnTo>
                    <a:lnTo>
                      <a:pt x="234507" y="6616"/>
                    </a:lnTo>
                    <a:lnTo>
                      <a:pt x="278736" y="25291"/>
                    </a:lnTo>
                    <a:lnTo>
                      <a:pt x="316214" y="54260"/>
                    </a:lnTo>
                    <a:lnTo>
                      <a:pt x="345171" y="91759"/>
                    </a:lnTo>
                    <a:lnTo>
                      <a:pt x="363842" y="136025"/>
                    </a:lnTo>
                    <a:lnTo>
                      <a:pt x="370458" y="185292"/>
                    </a:lnTo>
                    <a:lnTo>
                      <a:pt x="363842" y="234507"/>
                    </a:lnTo>
                    <a:lnTo>
                      <a:pt x="345171" y="278736"/>
                    </a:lnTo>
                    <a:lnTo>
                      <a:pt x="316214" y="316214"/>
                    </a:lnTo>
                    <a:lnTo>
                      <a:pt x="278736" y="345171"/>
                    </a:lnTo>
                    <a:lnTo>
                      <a:pt x="234507" y="363842"/>
                    </a:lnTo>
                    <a:lnTo>
                      <a:pt x="185292" y="370458"/>
                    </a:lnTo>
                    <a:lnTo>
                      <a:pt x="136025" y="363842"/>
                    </a:lnTo>
                    <a:lnTo>
                      <a:pt x="91759" y="345171"/>
                    </a:lnTo>
                    <a:lnTo>
                      <a:pt x="54260" y="316214"/>
                    </a:lnTo>
                    <a:lnTo>
                      <a:pt x="25291" y="278736"/>
                    </a:lnTo>
                    <a:lnTo>
                      <a:pt x="6616" y="234507"/>
                    </a:lnTo>
                    <a:lnTo>
                      <a:pt x="0" y="185292"/>
                    </a:lnTo>
                    <a:close/>
                  </a:path>
                </a:pathLst>
              </a:custGeom>
              <a:ln w="9525">
                <a:solidFill>
                  <a:srgbClr val="497DBA"/>
                </a:solidFill>
              </a:ln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</p:grpSp>
        <p:sp>
          <p:nvSpPr>
            <p:cNvPr id="11" name="object 26">
              <a:extLst>
                <a:ext uri="{FF2B5EF4-FFF2-40B4-BE49-F238E27FC236}">
                  <a16:creationId xmlns:a16="http://schemas.microsoft.com/office/drawing/2014/main" id="{7D2B1D28-AD3C-4DB1-A511-E0D0EB24C66B}"/>
                </a:ext>
              </a:extLst>
            </p:cNvPr>
            <p:cNvSpPr txBox="1"/>
            <p:nvPr/>
          </p:nvSpPr>
          <p:spPr>
            <a:xfrm>
              <a:off x="7751445" y="3046603"/>
              <a:ext cx="10287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dirty="0">
                  <a:latin typeface="Carlito"/>
                  <a:cs typeface="Carlito"/>
                </a:rPr>
                <a:t>3</a:t>
              </a:r>
              <a:endParaRPr sz="1200">
                <a:latin typeface="Carlito"/>
                <a:cs typeface="Carlito"/>
              </a:endParaRPr>
            </a:p>
          </p:txBody>
        </p:sp>
        <p:grpSp>
          <p:nvGrpSpPr>
            <p:cNvPr id="12" name="object 27">
              <a:extLst>
                <a:ext uri="{FF2B5EF4-FFF2-40B4-BE49-F238E27FC236}">
                  <a16:creationId xmlns:a16="http://schemas.microsoft.com/office/drawing/2014/main" id="{9E05AC7F-9167-4CE3-B59E-74E775764549}"/>
                </a:ext>
              </a:extLst>
            </p:cNvPr>
            <p:cNvGrpSpPr/>
            <p:nvPr/>
          </p:nvGrpSpPr>
          <p:grpSpPr>
            <a:xfrm>
              <a:off x="8814816" y="2944367"/>
              <a:ext cx="469900" cy="472440"/>
              <a:chOff x="7290816" y="2944367"/>
              <a:chExt cx="469900" cy="472440"/>
            </a:xfrm>
          </p:grpSpPr>
          <p:sp>
            <p:nvSpPr>
              <p:cNvPr id="37" name="object 28">
                <a:extLst>
                  <a:ext uri="{FF2B5EF4-FFF2-40B4-BE49-F238E27FC236}">
                    <a16:creationId xmlns:a16="http://schemas.microsoft.com/office/drawing/2014/main" id="{DF77BE52-AC4C-4BBA-A4E3-AE5A067FE968}"/>
                  </a:ext>
                </a:extLst>
              </p:cNvPr>
              <p:cNvSpPr/>
              <p:nvPr/>
            </p:nvSpPr>
            <p:spPr>
              <a:xfrm>
                <a:off x="7290816" y="2944367"/>
                <a:ext cx="469392" cy="472439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38" name="object 29">
                <a:extLst>
                  <a:ext uri="{FF2B5EF4-FFF2-40B4-BE49-F238E27FC236}">
                    <a16:creationId xmlns:a16="http://schemas.microsoft.com/office/drawing/2014/main" id="{AF92FF2A-F5F1-48C3-8543-45723045D2A9}"/>
                  </a:ext>
                </a:extLst>
              </p:cNvPr>
              <p:cNvSpPr/>
              <p:nvPr/>
            </p:nvSpPr>
            <p:spPr>
              <a:xfrm>
                <a:off x="7348728" y="2996183"/>
                <a:ext cx="384048" cy="411479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39" name="object 30">
                <a:extLst>
                  <a:ext uri="{FF2B5EF4-FFF2-40B4-BE49-F238E27FC236}">
                    <a16:creationId xmlns:a16="http://schemas.microsoft.com/office/drawing/2014/main" id="{C63C11EB-55B0-4B76-87D6-A7030C206B80}"/>
                  </a:ext>
                </a:extLst>
              </p:cNvPr>
              <p:cNvSpPr/>
              <p:nvPr/>
            </p:nvSpPr>
            <p:spPr>
              <a:xfrm>
                <a:off x="7340346" y="2974466"/>
                <a:ext cx="370458" cy="370459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40" name="object 31">
                <a:extLst>
                  <a:ext uri="{FF2B5EF4-FFF2-40B4-BE49-F238E27FC236}">
                    <a16:creationId xmlns:a16="http://schemas.microsoft.com/office/drawing/2014/main" id="{F08E5B10-CDC5-4E88-BF0B-3AC030F383D6}"/>
                  </a:ext>
                </a:extLst>
              </p:cNvPr>
              <p:cNvSpPr/>
              <p:nvPr/>
            </p:nvSpPr>
            <p:spPr>
              <a:xfrm>
                <a:off x="7340346" y="2974466"/>
                <a:ext cx="370840" cy="370840"/>
              </a:xfrm>
              <a:custGeom>
                <a:avLst/>
                <a:gdLst/>
                <a:ahLst/>
                <a:cxnLst/>
                <a:rect l="l" t="t" r="r" b="b"/>
                <a:pathLst>
                  <a:path w="370840" h="370839">
                    <a:moveTo>
                      <a:pt x="0" y="185293"/>
                    </a:moveTo>
                    <a:lnTo>
                      <a:pt x="6616" y="136025"/>
                    </a:lnTo>
                    <a:lnTo>
                      <a:pt x="25291" y="91759"/>
                    </a:lnTo>
                    <a:lnTo>
                      <a:pt x="54260" y="54260"/>
                    </a:lnTo>
                    <a:lnTo>
                      <a:pt x="91759" y="25291"/>
                    </a:lnTo>
                    <a:lnTo>
                      <a:pt x="136025" y="6616"/>
                    </a:lnTo>
                    <a:lnTo>
                      <a:pt x="185293" y="0"/>
                    </a:lnTo>
                    <a:lnTo>
                      <a:pt x="234507" y="6616"/>
                    </a:lnTo>
                    <a:lnTo>
                      <a:pt x="278736" y="25291"/>
                    </a:lnTo>
                    <a:lnTo>
                      <a:pt x="316214" y="54260"/>
                    </a:lnTo>
                    <a:lnTo>
                      <a:pt x="345171" y="91759"/>
                    </a:lnTo>
                    <a:lnTo>
                      <a:pt x="363842" y="136025"/>
                    </a:lnTo>
                    <a:lnTo>
                      <a:pt x="370458" y="185293"/>
                    </a:lnTo>
                    <a:lnTo>
                      <a:pt x="363842" y="234507"/>
                    </a:lnTo>
                    <a:lnTo>
                      <a:pt x="345171" y="278736"/>
                    </a:lnTo>
                    <a:lnTo>
                      <a:pt x="316214" y="316214"/>
                    </a:lnTo>
                    <a:lnTo>
                      <a:pt x="278736" y="345171"/>
                    </a:lnTo>
                    <a:lnTo>
                      <a:pt x="234507" y="363842"/>
                    </a:lnTo>
                    <a:lnTo>
                      <a:pt x="185293" y="370459"/>
                    </a:lnTo>
                    <a:lnTo>
                      <a:pt x="136025" y="363842"/>
                    </a:lnTo>
                    <a:lnTo>
                      <a:pt x="91759" y="345171"/>
                    </a:lnTo>
                    <a:lnTo>
                      <a:pt x="54260" y="316214"/>
                    </a:lnTo>
                    <a:lnTo>
                      <a:pt x="25291" y="278736"/>
                    </a:lnTo>
                    <a:lnTo>
                      <a:pt x="6616" y="234507"/>
                    </a:lnTo>
                    <a:lnTo>
                      <a:pt x="0" y="185293"/>
                    </a:lnTo>
                    <a:close/>
                  </a:path>
                </a:pathLst>
              </a:custGeom>
              <a:ln w="9525">
                <a:solidFill>
                  <a:srgbClr val="497DBA"/>
                </a:solidFill>
              </a:ln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</p:grpSp>
        <p:sp>
          <p:nvSpPr>
            <p:cNvPr id="13" name="object 32">
              <a:extLst>
                <a:ext uri="{FF2B5EF4-FFF2-40B4-BE49-F238E27FC236}">
                  <a16:creationId xmlns:a16="http://schemas.microsoft.com/office/drawing/2014/main" id="{D26D5510-2E28-405F-98B7-432C528AD436}"/>
                </a:ext>
              </a:extLst>
            </p:cNvPr>
            <p:cNvSpPr txBox="1"/>
            <p:nvPr/>
          </p:nvSpPr>
          <p:spPr>
            <a:xfrm>
              <a:off x="9000235" y="3047746"/>
              <a:ext cx="10287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dirty="0">
                  <a:latin typeface="Carlito"/>
                  <a:cs typeface="Carlito"/>
                </a:rPr>
                <a:t>4</a:t>
              </a:r>
              <a:endParaRPr sz="1200">
                <a:latin typeface="Carlito"/>
                <a:cs typeface="Carlito"/>
              </a:endParaRPr>
            </a:p>
          </p:txBody>
        </p:sp>
        <p:grpSp>
          <p:nvGrpSpPr>
            <p:cNvPr id="14" name="object 33">
              <a:extLst>
                <a:ext uri="{FF2B5EF4-FFF2-40B4-BE49-F238E27FC236}">
                  <a16:creationId xmlns:a16="http://schemas.microsoft.com/office/drawing/2014/main" id="{7DBD0FDD-B659-4144-9651-7DF53EC6E3AB}"/>
                </a:ext>
              </a:extLst>
            </p:cNvPr>
            <p:cNvGrpSpPr/>
            <p:nvPr/>
          </p:nvGrpSpPr>
          <p:grpSpPr>
            <a:xfrm>
              <a:off x="8805671" y="1804416"/>
              <a:ext cx="472440" cy="472440"/>
              <a:chOff x="7281671" y="1804416"/>
              <a:chExt cx="472440" cy="472440"/>
            </a:xfrm>
          </p:grpSpPr>
          <p:sp>
            <p:nvSpPr>
              <p:cNvPr id="33" name="object 34">
                <a:extLst>
                  <a:ext uri="{FF2B5EF4-FFF2-40B4-BE49-F238E27FC236}">
                    <a16:creationId xmlns:a16="http://schemas.microsoft.com/office/drawing/2014/main" id="{1B3E7370-2195-4114-B1A5-0ED2184CAAC8}"/>
                  </a:ext>
                </a:extLst>
              </p:cNvPr>
              <p:cNvSpPr/>
              <p:nvPr/>
            </p:nvSpPr>
            <p:spPr>
              <a:xfrm>
                <a:off x="7281671" y="1804416"/>
                <a:ext cx="472440" cy="472439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34" name="object 35">
                <a:extLst>
                  <a:ext uri="{FF2B5EF4-FFF2-40B4-BE49-F238E27FC236}">
                    <a16:creationId xmlns:a16="http://schemas.microsoft.com/office/drawing/2014/main" id="{7ED292B4-2FF0-46AD-BC0F-D477240D96A3}"/>
                  </a:ext>
                </a:extLst>
              </p:cNvPr>
              <p:cNvSpPr/>
              <p:nvPr/>
            </p:nvSpPr>
            <p:spPr>
              <a:xfrm>
                <a:off x="7342631" y="1859280"/>
                <a:ext cx="384048" cy="411479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35" name="object 36">
                <a:extLst>
                  <a:ext uri="{FF2B5EF4-FFF2-40B4-BE49-F238E27FC236}">
                    <a16:creationId xmlns:a16="http://schemas.microsoft.com/office/drawing/2014/main" id="{D7FCCD7E-C9BB-4F9C-A0AF-C94B8588FAB7}"/>
                  </a:ext>
                </a:extLst>
              </p:cNvPr>
              <p:cNvSpPr/>
              <p:nvPr/>
            </p:nvSpPr>
            <p:spPr>
              <a:xfrm>
                <a:off x="7333614" y="1835658"/>
                <a:ext cx="370458" cy="370458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36" name="object 37">
                <a:extLst>
                  <a:ext uri="{FF2B5EF4-FFF2-40B4-BE49-F238E27FC236}">
                    <a16:creationId xmlns:a16="http://schemas.microsoft.com/office/drawing/2014/main" id="{2936FCE5-0C47-4776-9E6C-4F5451AA69A9}"/>
                  </a:ext>
                </a:extLst>
              </p:cNvPr>
              <p:cNvSpPr/>
              <p:nvPr/>
            </p:nvSpPr>
            <p:spPr>
              <a:xfrm>
                <a:off x="7333614" y="1835658"/>
                <a:ext cx="370840" cy="370840"/>
              </a:xfrm>
              <a:custGeom>
                <a:avLst/>
                <a:gdLst/>
                <a:ahLst/>
                <a:cxnLst/>
                <a:rect l="l" t="t" r="r" b="b"/>
                <a:pathLst>
                  <a:path w="370840" h="370839">
                    <a:moveTo>
                      <a:pt x="0" y="185292"/>
                    </a:moveTo>
                    <a:lnTo>
                      <a:pt x="6616" y="136025"/>
                    </a:lnTo>
                    <a:lnTo>
                      <a:pt x="25291" y="91759"/>
                    </a:lnTo>
                    <a:lnTo>
                      <a:pt x="54260" y="54260"/>
                    </a:lnTo>
                    <a:lnTo>
                      <a:pt x="91759" y="25291"/>
                    </a:lnTo>
                    <a:lnTo>
                      <a:pt x="136025" y="6616"/>
                    </a:lnTo>
                    <a:lnTo>
                      <a:pt x="185292" y="0"/>
                    </a:lnTo>
                    <a:lnTo>
                      <a:pt x="234507" y="6616"/>
                    </a:lnTo>
                    <a:lnTo>
                      <a:pt x="278736" y="25291"/>
                    </a:lnTo>
                    <a:lnTo>
                      <a:pt x="316214" y="54260"/>
                    </a:lnTo>
                    <a:lnTo>
                      <a:pt x="345171" y="91759"/>
                    </a:lnTo>
                    <a:lnTo>
                      <a:pt x="363842" y="136025"/>
                    </a:lnTo>
                    <a:lnTo>
                      <a:pt x="370458" y="185292"/>
                    </a:lnTo>
                    <a:lnTo>
                      <a:pt x="363842" y="234507"/>
                    </a:lnTo>
                    <a:lnTo>
                      <a:pt x="345171" y="278736"/>
                    </a:lnTo>
                    <a:lnTo>
                      <a:pt x="316214" y="316214"/>
                    </a:lnTo>
                    <a:lnTo>
                      <a:pt x="278736" y="345171"/>
                    </a:lnTo>
                    <a:lnTo>
                      <a:pt x="234507" y="363842"/>
                    </a:lnTo>
                    <a:lnTo>
                      <a:pt x="185292" y="370458"/>
                    </a:lnTo>
                    <a:lnTo>
                      <a:pt x="136025" y="363842"/>
                    </a:lnTo>
                    <a:lnTo>
                      <a:pt x="91759" y="345171"/>
                    </a:lnTo>
                    <a:lnTo>
                      <a:pt x="54260" y="316214"/>
                    </a:lnTo>
                    <a:lnTo>
                      <a:pt x="25291" y="278736"/>
                    </a:lnTo>
                    <a:lnTo>
                      <a:pt x="6616" y="234507"/>
                    </a:lnTo>
                    <a:lnTo>
                      <a:pt x="0" y="185292"/>
                    </a:lnTo>
                    <a:close/>
                  </a:path>
                </a:pathLst>
              </a:custGeom>
              <a:ln w="9525">
                <a:solidFill>
                  <a:srgbClr val="497DBA"/>
                </a:solidFill>
              </a:ln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</p:grpSp>
        <p:sp>
          <p:nvSpPr>
            <p:cNvPr id="15" name="object 38">
              <a:extLst>
                <a:ext uri="{FF2B5EF4-FFF2-40B4-BE49-F238E27FC236}">
                  <a16:creationId xmlns:a16="http://schemas.microsoft.com/office/drawing/2014/main" id="{0D195263-7010-45BA-8CB3-AA2E54F6B7A4}"/>
                </a:ext>
              </a:extLst>
            </p:cNvPr>
            <p:cNvSpPr txBox="1"/>
            <p:nvPr/>
          </p:nvSpPr>
          <p:spPr>
            <a:xfrm>
              <a:off x="8993505" y="1908428"/>
              <a:ext cx="10287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dirty="0">
                  <a:latin typeface="Carlito"/>
                  <a:cs typeface="Carlito"/>
                </a:rPr>
                <a:t>5</a:t>
              </a:r>
              <a:endParaRPr sz="1200">
                <a:latin typeface="Carlito"/>
                <a:cs typeface="Carlito"/>
              </a:endParaRPr>
            </a:p>
          </p:txBody>
        </p:sp>
        <p:grpSp>
          <p:nvGrpSpPr>
            <p:cNvPr id="16" name="object 39">
              <a:extLst>
                <a:ext uri="{FF2B5EF4-FFF2-40B4-BE49-F238E27FC236}">
                  <a16:creationId xmlns:a16="http://schemas.microsoft.com/office/drawing/2014/main" id="{32D10C74-6404-4391-893B-E05CB97A9B40}"/>
                </a:ext>
              </a:extLst>
            </p:cNvPr>
            <p:cNvGrpSpPr/>
            <p:nvPr/>
          </p:nvGrpSpPr>
          <p:grpSpPr>
            <a:xfrm>
              <a:off x="9976104" y="2331720"/>
              <a:ext cx="472440" cy="472440"/>
              <a:chOff x="8452104" y="2331720"/>
              <a:chExt cx="472440" cy="472440"/>
            </a:xfrm>
          </p:grpSpPr>
          <p:sp>
            <p:nvSpPr>
              <p:cNvPr id="29" name="object 40">
                <a:extLst>
                  <a:ext uri="{FF2B5EF4-FFF2-40B4-BE49-F238E27FC236}">
                    <a16:creationId xmlns:a16="http://schemas.microsoft.com/office/drawing/2014/main" id="{09DD60C0-0791-4C63-AABF-5065AD59CEE3}"/>
                  </a:ext>
                </a:extLst>
              </p:cNvPr>
              <p:cNvSpPr/>
              <p:nvPr/>
            </p:nvSpPr>
            <p:spPr>
              <a:xfrm>
                <a:off x="8452104" y="2331720"/>
                <a:ext cx="472440" cy="472439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30" name="object 41">
                <a:extLst>
                  <a:ext uri="{FF2B5EF4-FFF2-40B4-BE49-F238E27FC236}">
                    <a16:creationId xmlns:a16="http://schemas.microsoft.com/office/drawing/2014/main" id="{7F806585-16CA-4132-9B32-D27CDA13C2AE}"/>
                  </a:ext>
                </a:extLst>
              </p:cNvPr>
              <p:cNvSpPr/>
              <p:nvPr/>
            </p:nvSpPr>
            <p:spPr>
              <a:xfrm>
                <a:off x="8513064" y="2383536"/>
                <a:ext cx="384048" cy="411479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31" name="object 42">
                <a:extLst>
                  <a:ext uri="{FF2B5EF4-FFF2-40B4-BE49-F238E27FC236}">
                    <a16:creationId xmlns:a16="http://schemas.microsoft.com/office/drawing/2014/main" id="{8023412C-0E0E-4C8D-BF9E-E83A278DC53F}"/>
                  </a:ext>
                </a:extLst>
              </p:cNvPr>
              <p:cNvSpPr/>
              <p:nvPr/>
            </p:nvSpPr>
            <p:spPr>
              <a:xfrm>
                <a:off x="8504047" y="2362454"/>
                <a:ext cx="370458" cy="370459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  <p:sp>
            <p:nvSpPr>
              <p:cNvPr id="32" name="object 43">
                <a:extLst>
                  <a:ext uri="{FF2B5EF4-FFF2-40B4-BE49-F238E27FC236}">
                    <a16:creationId xmlns:a16="http://schemas.microsoft.com/office/drawing/2014/main" id="{74FB6042-64B9-4838-8FA3-09A5B0675276}"/>
                  </a:ext>
                </a:extLst>
              </p:cNvPr>
              <p:cNvSpPr/>
              <p:nvPr/>
            </p:nvSpPr>
            <p:spPr>
              <a:xfrm>
                <a:off x="8504047" y="2362454"/>
                <a:ext cx="370840" cy="370840"/>
              </a:xfrm>
              <a:custGeom>
                <a:avLst/>
                <a:gdLst/>
                <a:ahLst/>
                <a:cxnLst/>
                <a:rect l="l" t="t" r="r" b="b"/>
                <a:pathLst>
                  <a:path w="370840" h="370839">
                    <a:moveTo>
                      <a:pt x="0" y="185166"/>
                    </a:moveTo>
                    <a:lnTo>
                      <a:pt x="6616" y="135951"/>
                    </a:lnTo>
                    <a:lnTo>
                      <a:pt x="25291" y="91722"/>
                    </a:lnTo>
                    <a:lnTo>
                      <a:pt x="54260" y="54244"/>
                    </a:lnTo>
                    <a:lnTo>
                      <a:pt x="91759" y="25287"/>
                    </a:lnTo>
                    <a:lnTo>
                      <a:pt x="136025" y="6616"/>
                    </a:lnTo>
                    <a:lnTo>
                      <a:pt x="185293" y="0"/>
                    </a:lnTo>
                    <a:lnTo>
                      <a:pt x="234507" y="6616"/>
                    </a:lnTo>
                    <a:lnTo>
                      <a:pt x="278736" y="25287"/>
                    </a:lnTo>
                    <a:lnTo>
                      <a:pt x="316214" y="54244"/>
                    </a:lnTo>
                    <a:lnTo>
                      <a:pt x="345171" y="91722"/>
                    </a:lnTo>
                    <a:lnTo>
                      <a:pt x="363842" y="135951"/>
                    </a:lnTo>
                    <a:lnTo>
                      <a:pt x="370458" y="185166"/>
                    </a:lnTo>
                    <a:lnTo>
                      <a:pt x="363842" y="234433"/>
                    </a:lnTo>
                    <a:lnTo>
                      <a:pt x="345171" y="278699"/>
                    </a:lnTo>
                    <a:lnTo>
                      <a:pt x="316214" y="316198"/>
                    </a:lnTo>
                    <a:lnTo>
                      <a:pt x="278736" y="345167"/>
                    </a:lnTo>
                    <a:lnTo>
                      <a:pt x="234507" y="363842"/>
                    </a:lnTo>
                    <a:lnTo>
                      <a:pt x="185293" y="370459"/>
                    </a:lnTo>
                    <a:lnTo>
                      <a:pt x="136025" y="363842"/>
                    </a:lnTo>
                    <a:lnTo>
                      <a:pt x="91759" y="345167"/>
                    </a:lnTo>
                    <a:lnTo>
                      <a:pt x="54260" y="316198"/>
                    </a:lnTo>
                    <a:lnTo>
                      <a:pt x="25291" y="278699"/>
                    </a:lnTo>
                    <a:lnTo>
                      <a:pt x="6616" y="234433"/>
                    </a:lnTo>
                    <a:lnTo>
                      <a:pt x="0" y="185166"/>
                    </a:lnTo>
                    <a:close/>
                  </a:path>
                </a:pathLst>
              </a:custGeom>
              <a:ln w="9525">
                <a:solidFill>
                  <a:srgbClr val="497DBA"/>
                </a:solidFill>
              </a:ln>
            </p:spPr>
            <p:txBody>
              <a:bodyPr wrap="square" lIns="0" tIns="0" rIns="0" bIns="0" rtlCol="0"/>
              <a:lstStyle/>
              <a:p>
                <a:pPr algn="r"/>
                <a:endParaRPr/>
              </a:p>
            </p:txBody>
          </p:sp>
        </p:grpSp>
        <p:sp>
          <p:nvSpPr>
            <p:cNvPr id="17" name="object 44">
              <a:extLst>
                <a:ext uri="{FF2B5EF4-FFF2-40B4-BE49-F238E27FC236}">
                  <a16:creationId xmlns:a16="http://schemas.microsoft.com/office/drawing/2014/main" id="{97D16CC2-C495-47DD-836E-2BA85D6A18B8}"/>
                </a:ext>
              </a:extLst>
            </p:cNvPr>
            <p:cNvSpPr txBox="1"/>
            <p:nvPr/>
          </p:nvSpPr>
          <p:spPr>
            <a:xfrm>
              <a:off x="10164571" y="2435478"/>
              <a:ext cx="10287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dirty="0">
                  <a:latin typeface="Carlito"/>
                  <a:cs typeface="Carlito"/>
                </a:rPr>
                <a:t>6</a:t>
              </a:r>
              <a:endParaRPr sz="1200">
                <a:latin typeface="Carlito"/>
                <a:cs typeface="Carlito"/>
              </a:endParaRPr>
            </a:p>
          </p:txBody>
        </p:sp>
        <p:sp>
          <p:nvSpPr>
            <p:cNvPr id="18" name="object 45">
              <a:extLst>
                <a:ext uri="{FF2B5EF4-FFF2-40B4-BE49-F238E27FC236}">
                  <a16:creationId xmlns:a16="http://schemas.microsoft.com/office/drawing/2014/main" id="{03FBB600-158B-4AD3-8E98-3613F5507490}"/>
                </a:ext>
              </a:extLst>
            </p:cNvPr>
            <p:cNvSpPr/>
            <p:nvPr/>
          </p:nvSpPr>
          <p:spPr>
            <a:xfrm>
              <a:off x="6894957" y="1957451"/>
              <a:ext cx="3187700" cy="1265555"/>
            </a:xfrm>
            <a:custGeom>
              <a:avLst/>
              <a:gdLst/>
              <a:ahLst/>
              <a:cxnLst/>
              <a:rect l="l" t="t" r="r" b="b"/>
              <a:pathLst>
                <a:path w="3187700" h="1265555">
                  <a:moveTo>
                    <a:pt x="720852" y="1201039"/>
                  </a:moveTo>
                  <a:lnTo>
                    <a:pt x="698957" y="1162685"/>
                  </a:lnTo>
                  <a:lnTo>
                    <a:pt x="650494" y="1077722"/>
                  </a:lnTo>
                  <a:lnTo>
                    <a:pt x="656945" y="1152563"/>
                  </a:lnTo>
                  <a:lnTo>
                    <a:pt x="5334" y="717296"/>
                  </a:lnTo>
                  <a:lnTo>
                    <a:pt x="0" y="725170"/>
                  </a:lnTo>
                  <a:lnTo>
                    <a:pt x="651548" y="1160513"/>
                  </a:lnTo>
                  <a:lnTo>
                    <a:pt x="580009" y="1183259"/>
                  </a:lnTo>
                  <a:lnTo>
                    <a:pt x="720852" y="1201039"/>
                  </a:lnTo>
                  <a:close/>
                </a:path>
                <a:path w="3187700" h="1265555">
                  <a:moveTo>
                    <a:pt x="720852" y="63500"/>
                  </a:moveTo>
                  <a:lnTo>
                    <a:pt x="578993" y="69215"/>
                  </a:lnTo>
                  <a:lnTo>
                    <a:pt x="648639" y="97929"/>
                  </a:lnTo>
                  <a:lnTo>
                    <a:pt x="381" y="455041"/>
                  </a:lnTo>
                  <a:lnTo>
                    <a:pt x="4953" y="463423"/>
                  </a:lnTo>
                  <a:lnTo>
                    <a:pt x="653135" y="106235"/>
                  </a:lnTo>
                  <a:lnTo>
                    <a:pt x="640334" y="180340"/>
                  </a:lnTo>
                  <a:lnTo>
                    <a:pt x="698347" y="96139"/>
                  </a:lnTo>
                  <a:lnTo>
                    <a:pt x="720852" y="63500"/>
                  </a:lnTo>
                  <a:close/>
                </a:path>
                <a:path w="3187700" h="1265555">
                  <a:moveTo>
                    <a:pt x="969645" y="375666"/>
                  </a:moveTo>
                  <a:lnTo>
                    <a:pt x="944245" y="324866"/>
                  </a:lnTo>
                  <a:lnTo>
                    <a:pt x="906145" y="248666"/>
                  </a:lnTo>
                  <a:lnTo>
                    <a:pt x="842645" y="375666"/>
                  </a:lnTo>
                  <a:lnTo>
                    <a:pt x="901319" y="328726"/>
                  </a:lnTo>
                  <a:lnTo>
                    <a:pt x="901446" y="328625"/>
                  </a:lnTo>
                  <a:lnTo>
                    <a:pt x="901319" y="1015746"/>
                  </a:lnTo>
                  <a:lnTo>
                    <a:pt x="910844" y="1015746"/>
                  </a:lnTo>
                  <a:lnTo>
                    <a:pt x="910844" y="328625"/>
                  </a:lnTo>
                  <a:lnTo>
                    <a:pt x="910844" y="324866"/>
                  </a:lnTo>
                  <a:lnTo>
                    <a:pt x="910971" y="328726"/>
                  </a:lnTo>
                  <a:lnTo>
                    <a:pt x="969645" y="375666"/>
                  </a:lnTo>
                  <a:close/>
                </a:path>
                <a:path w="3187700" h="1265555">
                  <a:moveTo>
                    <a:pt x="1962658" y="63500"/>
                  </a:moveTo>
                  <a:lnTo>
                    <a:pt x="1953006" y="58674"/>
                  </a:lnTo>
                  <a:lnTo>
                    <a:pt x="1835658" y="0"/>
                  </a:lnTo>
                  <a:lnTo>
                    <a:pt x="1882597" y="58674"/>
                  </a:lnTo>
                  <a:lnTo>
                    <a:pt x="1091311" y="58674"/>
                  </a:lnTo>
                  <a:lnTo>
                    <a:pt x="1091311" y="68199"/>
                  </a:lnTo>
                  <a:lnTo>
                    <a:pt x="1882698" y="68199"/>
                  </a:lnTo>
                  <a:lnTo>
                    <a:pt x="1835658" y="127000"/>
                  </a:lnTo>
                  <a:lnTo>
                    <a:pt x="1953260" y="68199"/>
                  </a:lnTo>
                  <a:lnTo>
                    <a:pt x="1962658" y="63500"/>
                  </a:lnTo>
                  <a:close/>
                </a:path>
                <a:path w="3187700" h="1265555">
                  <a:moveTo>
                    <a:pt x="1969389" y="1202309"/>
                  </a:moveTo>
                  <a:lnTo>
                    <a:pt x="1842516" y="1138555"/>
                  </a:lnTo>
                  <a:lnTo>
                    <a:pt x="1889340" y="1197356"/>
                  </a:lnTo>
                  <a:lnTo>
                    <a:pt x="1091311" y="1196213"/>
                  </a:lnTo>
                  <a:lnTo>
                    <a:pt x="1091311" y="1205738"/>
                  </a:lnTo>
                  <a:lnTo>
                    <a:pt x="1889417" y="1206881"/>
                  </a:lnTo>
                  <a:lnTo>
                    <a:pt x="1842389" y="1265555"/>
                  </a:lnTo>
                  <a:lnTo>
                    <a:pt x="1960206" y="1206881"/>
                  </a:lnTo>
                  <a:lnTo>
                    <a:pt x="1969389" y="1202309"/>
                  </a:lnTo>
                  <a:close/>
                </a:path>
                <a:path w="3187700" h="1265555">
                  <a:moveTo>
                    <a:pt x="2212594" y="375158"/>
                  </a:moveTo>
                  <a:lnTo>
                    <a:pt x="2186889" y="324866"/>
                  </a:lnTo>
                  <a:lnTo>
                    <a:pt x="2148662" y="250063"/>
                  </a:lnTo>
                  <a:lnTo>
                    <a:pt x="2148662" y="324929"/>
                  </a:lnTo>
                  <a:lnTo>
                    <a:pt x="2148497" y="324942"/>
                  </a:lnTo>
                  <a:lnTo>
                    <a:pt x="2148662" y="324929"/>
                  </a:lnTo>
                  <a:lnTo>
                    <a:pt x="2148662" y="250063"/>
                  </a:lnTo>
                  <a:lnTo>
                    <a:pt x="2147951" y="248666"/>
                  </a:lnTo>
                  <a:lnTo>
                    <a:pt x="2085594" y="376301"/>
                  </a:lnTo>
                  <a:lnTo>
                    <a:pt x="2143899" y="328688"/>
                  </a:lnTo>
                  <a:lnTo>
                    <a:pt x="2149856" y="1017016"/>
                  </a:lnTo>
                  <a:lnTo>
                    <a:pt x="2159381" y="1017016"/>
                  </a:lnTo>
                  <a:lnTo>
                    <a:pt x="2153424" y="328688"/>
                  </a:lnTo>
                  <a:lnTo>
                    <a:pt x="2212594" y="375158"/>
                  </a:lnTo>
                  <a:close/>
                </a:path>
                <a:path w="3187700" h="1265555">
                  <a:moveTo>
                    <a:pt x="3187446" y="721233"/>
                  </a:moveTo>
                  <a:lnTo>
                    <a:pt x="3045587" y="728726"/>
                  </a:lnTo>
                  <a:lnTo>
                    <a:pt x="3115386" y="756539"/>
                  </a:lnTo>
                  <a:lnTo>
                    <a:pt x="2337562" y="1198118"/>
                  </a:lnTo>
                  <a:lnTo>
                    <a:pt x="2342261" y="1206373"/>
                  </a:lnTo>
                  <a:lnTo>
                    <a:pt x="3120186" y="764870"/>
                  </a:lnTo>
                  <a:lnTo>
                    <a:pt x="3108325" y="839089"/>
                  </a:lnTo>
                  <a:lnTo>
                    <a:pt x="3165017" y="754634"/>
                  </a:lnTo>
                  <a:lnTo>
                    <a:pt x="3187446" y="721233"/>
                  </a:lnTo>
                  <a:close/>
                </a:path>
                <a:path w="3187700" h="1265555">
                  <a:moveTo>
                    <a:pt x="3187446" y="459232"/>
                  </a:moveTo>
                  <a:lnTo>
                    <a:pt x="3165322" y="431546"/>
                  </a:lnTo>
                  <a:lnTo>
                    <a:pt x="3098800" y="348234"/>
                  </a:lnTo>
                  <a:lnTo>
                    <a:pt x="3116770" y="421297"/>
                  </a:lnTo>
                  <a:lnTo>
                    <a:pt x="2335149" y="59182"/>
                  </a:lnTo>
                  <a:lnTo>
                    <a:pt x="2331212" y="67818"/>
                  </a:lnTo>
                  <a:lnTo>
                    <a:pt x="3112744" y="429958"/>
                  </a:lnTo>
                  <a:lnTo>
                    <a:pt x="3045460" y="463423"/>
                  </a:lnTo>
                  <a:lnTo>
                    <a:pt x="3187446" y="4592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pPr algn="r"/>
              <a:endParaRPr/>
            </a:p>
          </p:txBody>
        </p:sp>
        <p:sp>
          <p:nvSpPr>
            <p:cNvPr id="19" name="object 46">
              <a:extLst>
                <a:ext uri="{FF2B5EF4-FFF2-40B4-BE49-F238E27FC236}">
                  <a16:creationId xmlns:a16="http://schemas.microsoft.com/office/drawing/2014/main" id="{0B290E6F-B68E-4E40-B9A8-DB2939E0DA1E}"/>
                </a:ext>
              </a:extLst>
            </p:cNvPr>
            <p:cNvSpPr txBox="1"/>
            <p:nvPr/>
          </p:nvSpPr>
          <p:spPr>
            <a:xfrm>
              <a:off x="7094602" y="1953844"/>
              <a:ext cx="17843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spc="-10" dirty="0">
                  <a:latin typeface="Carlito"/>
                  <a:cs typeface="Carlito"/>
                </a:rPr>
                <a:t>16</a:t>
              </a:r>
              <a:endParaRPr sz="1200">
                <a:latin typeface="Carlito"/>
                <a:cs typeface="Carlito"/>
              </a:endParaRPr>
            </a:p>
          </p:txBody>
        </p:sp>
        <p:sp>
          <p:nvSpPr>
            <p:cNvPr id="20" name="object 47">
              <a:extLst>
                <a:ext uri="{FF2B5EF4-FFF2-40B4-BE49-F238E27FC236}">
                  <a16:creationId xmlns:a16="http://schemas.microsoft.com/office/drawing/2014/main" id="{DF9EC32C-E8D3-4339-B2A1-AC08C99201B1}"/>
                </a:ext>
              </a:extLst>
            </p:cNvPr>
            <p:cNvSpPr txBox="1"/>
            <p:nvPr/>
          </p:nvSpPr>
          <p:spPr>
            <a:xfrm>
              <a:off x="7179310" y="2956636"/>
              <a:ext cx="178435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spc="-10" dirty="0">
                  <a:latin typeface="Carlito"/>
                  <a:cs typeface="Carlito"/>
                </a:rPr>
                <a:t>13</a:t>
              </a:r>
              <a:endParaRPr sz="1200">
                <a:latin typeface="Carlito"/>
                <a:cs typeface="Carlito"/>
              </a:endParaRPr>
            </a:p>
          </p:txBody>
        </p:sp>
        <p:sp>
          <p:nvSpPr>
            <p:cNvPr id="21" name="object 48">
              <a:extLst>
                <a:ext uri="{FF2B5EF4-FFF2-40B4-BE49-F238E27FC236}">
                  <a16:creationId xmlns:a16="http://schemas.microsoft.com/office/drawing/2014/main" id="{163B331D-D2F9-4A9E-BDA4-76EA9B934140}"/>
                </a:ext>
              </a:extLst>
            </p:cNvPr>
            <p:cNvSpPr txBox="1"/>
            <p:nvPr/>
          </p:nvSpPr>
          <p:spPr>
            <a:xfrm>
              <a:off x="8380856" y="3183763"/>
              <a:ext cx="17780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spc="-10" dirty="0">
                  <a:latin typeface="Carlito"/>
                  <a:cs typeface="Carlito"/>
                </a:rPr>
                <a:t>14</a:t>
              </a:r>
              <a:endParaRPr sz="1200">
                <a:latin typeface="Carlito"/>
                <a:cs typeface="Carlito"/>
              </a:endParaRPr>
            </a:p>
          </p:txBody>
        </p:sp>
        <p:sp>
          <p:nvSpPr>
            <p:cNvPr id="22" name="object 49">
              <a:extLst>
                <a:ext uri="{FF2B5EF4-FFF2-40B4-BE49-F238E27FC236}">
                  <a16:creationId xmlns:a16="http://schemas.microsoft.com/office/drawing/2014/main" id="{870A2A19-6DD9-4532-B318-EF8CA3DC8687}"/>
                </a:ext>
              </a:extLst>
            </p:cNvPr>
            <p:cNvSpPr txBox="1"/>
            <p:nvPr/>
          </p:nvSpPr>
          <p:spPr>
            <a:xfrm>
              <a:off x="7891653" y="2474798"/>
              <a:ext cx="10287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dirty="0">
                  <a:latin typeface="Carlito"/>
                  <a:cs typeface="Carlito"/>
                </a:rPr>
                <a:t>4</a:t>
              </a:r>
              <a:endParaRPr sz="1200">
                <a:latin typeface="Carlito"/>
                <a:cs typeface="Carlito"/>
              </a:endParaRPr>
            </a:p>
          </p:txBody>
        </p:sp>
        <p:sp>
          <p:nvSpPr>
            <p:cNvPr id="23" name="object 50">
              <a:extLst>
                <a:ext uri="{FF2B5EF4-FFF2-40B4-BE49-F238E27FC236}">
                  <a16:creationId xmlns:a16="http://schemas.microsoft.com/office/drawing/2014/main" id="{919826B4-DB64-4115-8EC7-9DD19524C9BE}"/>
                </a:ext>
              </a:extLst>
            </p:cNvPr>
            <p:cNvSpPr txBox="1"/>
            <p:nvPr/>
          </p:nvSpPr>
          <p:spPr>
            <a:xfrm>
              <a:off x="8902954" y="2517140"/>
              <a:ext cx="10287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dirty="0">
                  <a:latin typeface="Carlito"/>
                  <a:cs typeface="Carlito"/>
                </a:rPr>
                <a:t>7</a:t>
              </a:r>
              <a:endParaRPr sz="1200">
                <a:latin typeface="Carlito"/>
                <a:cs typeface="Carlito"/>
              </a:endParaRPr>
            </a:p>
          </p:txBody>
        </p:sp>
        <p:sp>
          <p:nvSpPr>
            <p:cNvPr id="24" name="object 51">
              <a:extLst>
                <a:ext uri="{FF2B5EF4-FFF2-40B4-BE49-F238E27FC236}">
                  <a16:creationId xmlns:a16="http://schemas.microsoft.com/office/drawing/2014/main" id="{9E5D85E7-41FB-4FAF-94D4-5F1BEB705F0D}"/>
                </a:ext>
              </a:extLst>
            </p:cNvPr>
            <p:cNvSpPr txBox="1"/>
            <p:nvPr/>
          </p:nvSpPr>
          <p:spPr>
            <a:xfrm>
              <a:off x="9615931" y="2013584"/>
              <a:ext cx="17780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spc="-10" dirty="0">
                  <a:latin typeface="Carlito"/>
                  <a:cs typeface="Carlito"/>
                </a:rPr>
                <a:t>20</a:t>
              </a:r>
              <a:endParaRPr sz="1200">
                <a:latin typeface="Carlito"/>
                <a:cs typeface="Carlito"/>
              </a:endParaRPr>
            </a:p>
          </p:txBody>
        </p:sp>
        <p:sp>
          <p:nvSpPr>
            <p:cNvPr id="25" name="object 52">
              <a:extLst>
                <a:ext uri="{FF2B5EF4-FFF2-40B4-BE49-F238E27FC236}">
                  <a16:creationId xmlns:a16="http://schemas.microsoft.com/office/drawing/2014/main" id="{9610AA25-B1E4-44CA-8E7E-83200C693EE8}"/>
                </a:ext>
              </a:extLst>
            </p:cNvPr>
            <p:cNvSpPr txBox="1"/>
            <p:nvPr/>
          </p:nvSpPr>
          <p:spPr>
            <a:xfrm>
              <a:off x="9687814" y="2878023"/>
              <a:ext cx="10287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dirty="0">
                  <a:latin typeface="Carlito"/>
                  <a:cs typeface="Carlito"/>
                </a:rPr>
                <a:t>4</a:t>
              </a:r>
              <a:endParaRPr sz="1200">
                <a:latin typeface="Carlito"/>
                <a:cs typeface="Carlito"/>
              </a:endParaRPr>
            </a:p>
          </p:txBody>
        </p:sp>
        <p:sp>
          <p:nvSpPr>
            <p:cNvPr id="26" name="object 53">
              <a:extLst>
                <a:ext uri="{FF2B5EF4-FFF2-40B4-BE49-F238E27FC236}">
                  <a16:creationId xmlns:a16="http://schemas.microsoft.com/office/drawing/2014/main" id="{8808D334-28C6-4F76-BB25-80D07F92A2ED}"/>
                </a:ext>
              </a:extLst>
            </p:cNvPr>
            <p:cNvSpPr/>
            <p:nvPr/>
          </p:nvSpPr>
          <p:spPr>
            <a:xfrm>
              <a:off x="7932039" y="2148333"/>
              <a:ext cx="982980" cy="879475"/>
            </a:xfrm>
            <a:custGeom>
              <a:avLst/>
              <a:gdLst/>
              <a:ahLst/>
              <a:cxnLst/>
              <a:rect l="l" t="t" r="r" b="b"/>
              <a:pathLst>
                <a:path w="982979" h="879475">
                  <a:moveTo>
                    <a:pt x="52324" y="747140"/>
                  </a:moveTo>
                  <a:lnTo>
                    <a:pt x="0" y="879093"/>
                  </a:lnTo>
                  <a:lnTo>
                    <a:pt x="137033" y="841882"/>
                  </a:lnTo>
                  <a:lnTo>
                    <a:pt x="77970" y="831976"/>
                  </a:lnTo>
                  <a:lnTo>
                    <a:pt x="59944" y="831976"/>
                  </a:lnTo>
                  <a:lnTo>
                    <a:pt x="53594" y="824864"/>
                  </a:lnTo>
                  <a:lnTo>
                    <a:pt x="56435" y="822325"/>
                  </a:lnTo>
                  <a:lnTo>
                    <a:pt x="52324" y="747140"/>
                  </a:lnTo>
                  <a:close/>
                </a:path>
                <a:path w="982979" h="879475">
                  <a:moveTo>
                    <a:pt x="56769" y="828421"/>
                  </a:moveTo>
                  <a:lnTo>
                    <a:pt x="59944" y="831976"/>
                  </a:lnTo>
                  <a:lnTo>
                    <a:pt x="62792" y="829431"/>
                  </a:lnTo>
                  <a:lnTo>
                    <a:pt x="56769" y="828421"/>
                  </a:lnTo>
                  <a:close/>
                </a:path>
                <a:path w="982979" h="879475">
                  <a:moveTo>
                    <a:pt x="62792" y="829431"/>
                  </a:moveTo>
                  <a:lnTo>
                    <a:pt x="59944" y="831976"/>
                  </a:lnTo>
                  <a:lnTo>
                    <a:pt x="77970" y="831976"/>
                  </a:lnTo>
                  <a:lnTo>
                    <a:pt x="62792" y="829431"/>
                  </a:lnTo>
                  <a:close/>
                </a:path>
                <a:path w="982979" h="879475">
                  <a:moveTo>
                    <a:pt x="976630" y="0"/>
                  </a:moveTo>
                  <a:lnTo>
                    <a:pt x="56435" y="822325"/>
                  </a:lnTo>
                  <a:lnTo>
                    <a:pt x="56769" y="828421"/>
                  </a:lnTo>
                  <a:lnTo>
                    <a:pt x="62792" y="829431"/>
                  </a:lnTo>
                  <a:lnTo>
                    <a:pt x="982980" y="7112"/>
                  </a:lnTo>
                  <a:lnTo>
                    <a:pt x="976630" y="0"/>
                  </a:lnTo>
                  <a:close/>
                </a:path>
                <a:path w="982979" h="879475">
                  <a:moveTo>
                    <a:pt x="56435" y="822325"/>
                  </a:moveTo>
                  <a:lnTo>
                    <a:pt x="53594" y="824864"/>
                  </a:lnTo>
                  <a:lnTo>
                    <a:pt x="56769" y="828421"/>
                  </a:lnTo>
                  <a:lnTo>
                    <a:pt x="56435" y="82232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pPr algn="r"/>
              <a:endParaRPr/>
            </a:p>
          </p:txBody>
        </p:sp>
        <p:sp>
          <p:nvSpPr>
            <p:cNvPr id="27" name="object 54">
              <a:extLst>
                <a:ext uri="{FF2B5EF4-FFF2-40B4-BE49-F238E27FC236}">
                  <a16:creationId xmlns:a16="http://schemas.microsoft.com/office/drawing/2014/main" id="{E0164AD5-AA4F-43E5-AE3C-4C1B00294932}"/>
                </a:ext>
              </a:extLst>
            </p:cNvPr>
            <p:cNvSpPr txBox="1"/>
            <p:nvPr/>
          </p:nvSpPr>
          <p:spPr>
            <a:xfrm>
              <a:off x="8489950" y="2549474"/>
              <a:ext cx="10287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r">
                <a:spcBef>
                  <a:spcPts val="100"/>
                </a:spcBef>
              </a:pPr>
              <a:r>
                <a:rPr sz="1200" dirty="0">
                  <a:latin typeface="Carlito"/>
                  <a:cs typeface="Carlito"/>
                </a:rPr>
                <a:t>9</a:t>
              </a:r>
              <a:endParaRPr sz="1200">
                <a:latin typeface="Carlito"/>
                <a:cs typeface="Carlito"/>
              </a:endParaRPr>
            </a:p>
          </p:txBody>
        </p:sp>
        <p:sp>
          <p:nvSpPr>
            <p:cNvPr id="28" name="object 59">
              <a:extLst>
                <a:ext uri="{FF2B5EF4-FFF2-40B4-BE49-F238E27FC236}">
                  <a16:creationId xmlns:a16="http://schemas.microsoft.com/office/drawing/2014/main" id="{FC995F7A-C0F1-473C-9B0F-C9E13929679C}"/>
                </a:ext>
              </a:extLst>
            </p:cNvPr>
            <p:cNvSpPr/>
            <p:nvPr/>
          </p:nvSpPr>
          <p:spPr>
            <a:xfrm>
              <a:off x="6717665" y="2726563"/>
              <a:ext cx="3511550" cy="895350"/>
            </a:xfrm>
            <a:custGeom>
              <a:avLst/>
              <a:gdLst/>
              <a:ahLst/>
              <a:cxnLst/>
              <a:rect l="l" t="t" r="r" b="b"/>
              <a:pathLst>
                <a:path w="3511550" h="895350">
                  <a:moveTo>
                    <a:pt x="3511550" y="0"/>
                  </a:moveTo>
                  <a:lnTo>
                    <a:pt x="3492500" y="0"/>
                  </a:lnTo>
                  <a:lnTo>
                    <a:pt x="3492500" y="57150"/>
                  </a:lnTo>
                  <a:lnTo>
                    <a:pt x="3511550" y="57150"/>
                  </a:lnTo>
                  <a:lnTo>
                    <a:pt x="3511550" y="0"/>
                  </a:lnTo>
                  <a:close/>
                </a:path>
                <a:path w="3511550" h="895350">
                  <a:moveTo>
                    <a:pt x="3511550" y="76200"/>
                  </a:moveTo>
                  <a:lnTo>
                    <a:pt x="3492500" y="76200"/>
                  </a:lnTo>
                  <a:lnTo>
                    <a:pt x="3492500" y="133350"/>
                  </a:lnTo>
                  <a:lnTo>
                    <a:pt x="3511550" y="133350"/>
                  </a:lnTo>
                  <a:lnTo>
                    <a:pt x="3511550" y="76200"/>
                  </a:lnTo>
                  <a:close/>
                </a:path>
                <a:path w="3511550" h="895350">
                  <a:moveTo>
                    <a:pt x="3511550" y="152400"/>
                  </a:moveTo>
                  <a:lnTo>
                    <a:pt x="3492500" y="152400"/>
                  </a:lnTo>
                  <a:lnTo>
                    <a:pt x="3492500" y="209550"/>
                  </a:lnTo>
                  <a:lnTo>
                    <a:pt x="3511550" y="209550"/>
                  </a:lnTo>
                  <a:lnTo>
                    <a:pt x="3511550" y="152400"/>
                  </a:lnTo>
                  <a:close/>
                </a:path>
                <a:path w="3511550" h="895350">
                  <a:moveTo>
                    <a:pt x="3511550" y="228600"/>
                  </a:moveTo>
                  <a:lnTo>
                    <a:pt x="3492500" y="228600"/>
                  </a:lnTo>
                  <a:lnTo>
                    <a:pt x="3492500" y="285750"/>
                  </a:lnTo>
                  <a:lnTo>
                    <a:pt x="3511550" y="285750"/>
                  </a:lnTo>
                  <a:lnTo>
                    <a:pt x="3511550" y="228600"/>
                  </a:lnTo>
                  <a:close/>
                </a:path>
                <a:path w="3511550" h="895350">
                  <a:moveTo>
                    <a:pt x="3511550" y="304800"/>
                  </a:moveTo>
                  <a:lnTo>
                    <a:pt x="3492500" y="304800"/>
                  </a:lnTo>
                  <a:lnTo>
                    <a:pt x="3492500" y="361950"/>
                  </a:lnTo>
                  <a:lnTo>
                    <a:pt x="3511550" y="361950"/>
                  </a:lnTo>
                  <a:lnTo>
                    <a:pt x="3511550" y="304800"/>
                  </a:lnTo>
                  <a:close/>
                </a:path>
                <a:path w="3511550" h="895350">
                  <a:moveTo>
                    <a:pt x="3511550" y="381000"/>
                  </a:moveTo>
                  <a:lnTo>
                    <a:pt x="3492500" y="381000"/>
                  </a:lnTo>
                  <a:lnTo>
                    <a:pt x="3492500" y="438150"/>
                  </a:lnTo>
                  <a:lnTo>
                    <a:pt x="3511550" y="438150"/>
                  </a:lnTo>
                  <a:lnTo>
                    <a:pt x="3511550" y="381000"/>
                  </a:lnTo>
                  <a:close/>
                </a:path>
                <a:path w="3511550" h="895350">
                  <a:moveTo>
                    <a:pt x="3511550" y="457200"/>
                  </a:moveTo>
                  <a:lnTo>
                    <a:pt x="3492500" y="457200"/>
                  </a:lnTo>
                  <a:lnTo>
                    <a:pt x="3492500" y="514350"/>
                  </a:lnTo>
                  <a:lnTo>
                    <a:pt x="3511550" y="514350"/>
                  </a:lnTo>
                  <a:lnTo>
                    <a:pt x="3511550" y="457200"/>
                  </a:lnTo>
                  <a:close/>
                </a:path>
                <a:path w="3511550" h="895350">
                  <a:moveTo>
                    <a:pt x="3511550" y="533400"/>
                  </a:moveTo>
                  <a:lnTo>
                    <a:pt x="3492500" y="533400"/>
                  </a:lnTo>
                  <a:lnTo>
                    <a:pt x="3492500" y="590550"/>
                  </a:lnTo>
                  <a:lnTo>
                    <a:pt x="3511550" y="590550"/>
                  </a:lnTo>
                  <a:lnTo>
                    <a:pt x="3511550" y="533400"/>
                  </a:lnTo>
                  <a:close/>
                </a:path>
                <a:path w="3511550" h="895350">
                  <a:moveTo>
                    <a:pt x="3511550" y="609600"/>
                  </a:moveTo>
                  <a:lnTo>
                    <a:pt x="3492500" y="609600"/>
                  </a:lnTo>
                  <a:lnTo>
                    <a:pt x="3492500" y="666750"/>
                  </a:lnTo>
                  <a:lnTo>
                    <a:pt x="3511550" y="666750"/>
                  </a:lnTo>
                  <a:lnTo>
                    <a:pt x="3511550" y="609600"/>
                  </a:lnTo>
                  <a:close/>
                </a:path>
                <a:path w="3511550" h="895350">
                  <a:moveTo>
                    <a:pt x="3511550" y="685800"/>
                  </a:moveTo>
                  <a:lnTo>
                    <a:pt x="3492500" y="685800"/>
                  </a:lnTo>
                  <a:lnTo>
                    <a:pt x="3492500" y="742950"/>
                  </a:lnTo>
                  <a:lnTo>
                    <a:pt x="3511550" y="742950"/>
                  </a:lnTo>
                  <a:lnTo>
                    <a:pt x="3511550" y="685800"/>
                  </a:lnTo>
                  <a:close/>
                </a:path>
                <a:path w="3511550" h="895350">
                  <a:moveTo>
                    <a:pt x="3511550" y="762000"/>
                  </a:moveTo>
                  <a:lnTo>
                    <a:pt x="3492500" y="762000"/>
                  </a:lnTo>
                  <a:lnTo>
                    <a:pt x="3492500" y="819150"/>
                  </a:lnTo>
                  <a:lnTo>
                    <a:pt x="3511550" y="819150"/>
                  </a:lnTo>
                  <a:lnTo>
                    <a:pt x="3511550" y="762000"/>
                  </a:lnTo>
                  <a:close/>
                </a:path>
                <a:path w="3511550" h="895350">
                  <a:moveTo>
                    <a:pt x="3511550" y="876300"/>
                  </a:moveTo>
                  <a:lnTo>
                    <a:pt x="3502025" y="876300"/>
                  </a:lnTo>
                  <a:lnTo>
                    <a:pt x="3492500" y="885825"/>
                  </a:lnTo>
                  <a:lnTo>
                    <a:pt x="3492500" y="895350"/>
                  </a:lnTo>
                  <a:lnTo>
                    <a:pt x="3507232" y="895350"/>
                  </a:lnTo>
                  <a:lnTo>
                    <a:pt x="3511550" y="891032"/>
                  </a:lnTo>
                  <a:lnTo>
                    <a:pt x="3511550" y="876300"/>
                  </a:lnTo>
                  <a:close/>
                </a:path>
                <a:path w="3511550" h="895350">
                  <a:moveTo>
                    <a:pt x="3511550" y="838200"/>
                  </a:moveTo>
                  <a:lnTo>
                    <a:pt x="3492500" y="838200"/>
                  </a:lnTo>
                  <a:lnTo>
                    <a:pt x="3492500" y="885825"/>
                  </a:lnTo>
                  <a:lnTo>
                    <a:pt x="3502025" y="876300"/>
                  </a:lnTo>
                  <a:lnTo>
                    <a:pt x="3511550" y="876300"/>
                  </a:lnTo>
                  <a:lnTo>
                    <a:pt x="3511550" y="838200"/>
                  </a:lnTo>
                  <a:close/>
                </a:path>
                <a:path w="3511550" h="895350">
                  <a:moveTo>
                    <a:pt x="3473450" y="876300"/>
                  </a:moveTo>
                  <a:lnTo>
                    <a:pt x="3416300" y="876300"/>
                  </a:lnTo>
                  <a:lnTo>
                    <a:pt x="3416300" y="895350"/>
                  </a:lnTo>
                  <a:lnTo>
                    <a:pt x="3473450" y="895350"/>
                  </a:lnTo>
                  <a:lnTo>
                    <a:pt x="3473450" y="876300"/>
                  </a:lnTo>
                  <a:close/>
                </a:path>
                <a:path w="3511550" h="895350">
                  <a:moveTo>
                    <a:pt x="3397250" y="876300"/>
                  </a:moveTo>
                  <a:lnTo>
                    <a:pt x="3340100" y="876300"/>
                  </a:lnTo>
                  <a:lnTo>
                    <a:pt x="3340100" y="895350"/>
                  </a:lnTo>
                  <a:lnTo>
                    <a:pt x="3397250" y="895350"/>
                  </a:lnTo>
                  <a:lnTo>
                    <a:pt x="3397250" y="876300"/>
                  </a:lnTo>
                  <a:close/>
                </a:path>
                <a:path w="3511550" h="895350">
                  <a:moveTo>
                    <a:pt x="3321050" y="876300"/>
                  </a:moveTo>
                  <a:lnTo>
                    <a:pt x="3263900" y="876300"/>
                  </a:lnTo>
                  <a:lnTo>
                    <a:pt x="3263900" y="895350"/>
                  </a:lnTo>
                  <a:lnTo>
                    <a:pt x="3321050" y="895350"/>
                  </a:lnTo>
                  <a:lnTo>
                    <a:pt x="3321050" y="876300"/>
                  </a:lnTo>
                  <a:close/>
                </a:path>
                <a:path w="3511550" h="895350">
                  <a:moveTo>
                    <a:pt x="3244850" y="876300"/>
                  </a:moveTo>
                  <a:lnTo>
                    <a:pt x="3187700" y="876300"/>
                  </a:lnTo>
                  <a:lnTo>
                    <a:pt x="3187700" y="895350"/>
                  </a:lnTo>
                  <a:lnTo>
                    <a:pt x="3244850" y="895350"/>
                  </a:lnTo>
                  <a:lnTo>
                    <a:pt x="3244850" y="876300"/>
                  </a:lnTo>
                  <a:close/>
                </a:path>
                <a:path w="3511550" h="895350">
                  <a:moveTo>
                    <a:pt x="3168650" y="876300"/>
                  </a:moveTo>
                  <a:lnTo>
                    <a:pt x="3111500" y="876300"/>
                  </a:lnTo>
                  <a:lnTo>
                    <a:pt x="3111500" y="895350"/>
                  </a:lnTo>
                  <a:lnTo>
                    <a:pt x="3168650" y="895350"/>
                  </a:lnTo>
                  <a:lnTo>
                    <a:pt x="3168650" y="876300"/>
                  </a:lnTo>
                  <a:close/>
                </a:path>
                <a:path w="3511550" h="895350">
                  <a:moveTo>
                    <a:pt x="3092450" y="876300"/>
                  </a:moveTo>
                  <a:lnTo>
                    <a:pt x="3035300" y="876300"/>
                  </a:lnTo>
                  <a:lnTo>
                    <a:pt x="3035300" y="895350"/>
                  </a:lnTo>
                  <a:lnTo>
                    <a:pt x="3092450" y="895350"/>
                  </a:lnTo>
                  <a:lnTo>
                    <a:pt x="3092450" y="876300"/>
                  </a:lnTo>
                  <a:close/>
                </a:path>
                <a:path w="3511550" h="895350">
                  <a:moveTo>
                    <a:pt x="3016250" y="876300"/>
                  </a:moveTo>
                  <a:lnTo>
                    <a:pt x="2959100" y="876300"/>
                  </a:lnTo>
                  <a:lnTo>
                    <a:pt x="2959100" y="895350"/>
                  </a:lnTo>
                  <a:lnTo>
                    <a:pt x="3016250" y="895350"/>
                  </a:lnTo>
                  <a:lnTo>
                    <a:pt x="3016250" y="876300"/>
                  </a:lnTo>
                  <a:close/>
                </a:path>
                <a:path w="3511550" h="895350">
                  <a:moveTo>
                    <a:pt x="2940050" y="876300"/>
                  </a:moveTo>
                  <a:lnTo>
                    <a:pt x="2882900" y="876300"/>
                  </a:lnTo>
                  <a:lnTo>
                    <a:pt x="2882900" y="895350"/>
                  </a:lnTo>
                  <a:lnTo>
                    <a:pt x="2940050" y="895350"/>
                  </a:lnTo>
                  <a:lnTo>
                    <a:pt x="2940050" y="876300"/>
                  </a:lnTo>
                  <a:close/>
                </a:path>
                <a:path w="3511550" h="895350">
                  <a:moveTo>
                    <a:pt x="2863850" y="876300"/>
                  </a:moveTo>
                  <a:lnTo>
                    <a:pt x="2806700" y="876300"/>
                  </a:lnTo>
                  <a:lnTo>
                    <a:pt x="2806700" y="895350"/>
                  </a:lnTo>
                  <a:lnTo>
                    <a:pt x="2863850" y="895350"/>
                  </a:lnTo>
                  <a:lnTo>
                    <a:pt x="2863850" y="876300"/>
                  </a:lnTo>
                  <a:close/>
                </a:path>
                <a:path w="3511550" h="895350">
                  <a:moveTo>
                    <a:pt x="2787650" y="876300"/>
                  </a:moveTo>
                  <a:lnTo>
                    <a:pt x="2730500" y="876300"/>
                  </a:lnTo>
                  <a:lnTo>
                    <a:pt x="2730500" y="895350"/>
                  </a:lnTo>
                  <a:lnTo>
                    <a:pt x="2787650" y="895350"/>
                  </a:lnTo>
                  <a:lnTo>
                    <a:pt x="2787650" y="876300"/>
                  </a:lnTo>
                  <a:close/>
                </a:path>
                <a:path w="3511550" h="895350">
                  <a:moveTo>
                    <a:pt x="2711450" y="876300"/>
                  </a:moveTo>
                  <a:lnTo>
                    <a:pt x="2654300" y="876300"/>
                  </a:lnTo>
                  <a:lnTo>
                    <a:pt x="2654300" y="895350"/>
                  </a:lnTo>
                  <a:lnTo>
                    <a:pt x="2711450" y="895350"/>
                  </a:lnTo>
                  <a:lnTo>
                    <a:pt x="2711450" y="876300"/>
                  </a:lnTo>
                  <a:close/>
                </a:path>
                <a:path w="3511550" h="895350">
                  <a:moveTo>
                    <a:pt x="2635250" y="876300"/>
                  </a:moveTo>
                  <a:lnTo>
                    <a:pt x="2578100" y="876300"/>
                  </a:lnTo>
                  <a:lnTo>
                    <a:pt x="2578100" y="895350"/>
                  </a:lnTo>
                  <a:lnTo>
                    <a:pt x="2635250" y="895350"/>
                  </a:lnTo>
                  <a:lnTo>
                    <a:pt x="2635250" y="876300"/>
                  </a:lnTo>
                  <a:close/>
                </a:path>
                <a:path w="3511550" h="895350">
                  <a:moveTo>
                    <a:pt x="2559050" y="876300"/>
                  </a:moveTo>
                  <a:lnTo>
                    <a:pt x="2501900" y="876300"/>
                  </a:lnTo>
                  <a:lnTo>
                    <a:pt x="2501900" y="895350"/>
                  </a:lnTo>
                  <a:lnTo>
                    <a:pt x="2559050" y="895350"/>
                  </a:lnTo>
                  <a:lnTo>
                    <a:pt x="2559050" y="876300"/>
                  </a:lnTo>
                  <a:close/>
                </a:path>
                <a:path w="3511550" h="895350">
                  <a:moveTo>
                    <a:pt x="2482850" y="876300"/>
                  </a:moveTo>
                  <a:lnTo>
                    <a:pt x="2425700" y="876300"/>
                  </a:lnTo>
                  <a:lnTo>
                    <a:pt x="2425700" y="895350"/>
                  </a:lnTo>
                  <a:lnTo>
                    <a:pt x="2482850" y="895350"/>
                  </a:lnTo>
                  <a:lnTo>
                    <a:pt x="2482850" y="876300"/>
                  </a:lnTo>
                  <a:close/>
                </a:path>
                <a:path w="3511550" h="895350">
                  <a:moveTo>
                    <a:pt x="2406650" y="876300"/>
                  </a:moveTo>
                  <a:lnTo>
                    <a:pt x="2349500" y="876300"/>
                  </a:lnTo>
                  <a:lnTo>
                    <a:pt x="2349500" y="895350"/>
                  </a:lnTo>
                  <a:lnTo>
                    <a:pt x="2406650" y="895350"/>
                  </a:lnTo>
                  <a:lnTo>
                    <a:pt x="2406650" y="876300"/>
                  </a:lnTo>
                  <a:close/>
                </a:path>
                <a:path w="3511550" h="895350">
                  <a:moveTo>
                    <a:pt x="2330450" y="876300"/>
                  </a:moveTo>
                  <a:lnTo>
                    <a:pt x="2273300" y="876300"/>
                  </a:lnTo>
                  <a:lnTo>
                    <a:pt x="2273300" y="895350"/>
                  </a:lnTo>
                  <a:lnTo>
                    <a:pt x="2330450" y="895350"/>
                  </a:lnTo>
                  <a:lnTo>
                    <a:pt x="2330450" y="876300"/>
                  </a:lnTo>
                  <a:close/>
                </a:path>
                <a:path w="3511550" h="895350">
                  <a:moveTo>
                    <a:pt x="2254250" y="876300"/>
                  </a:moveTo>
                  <a:lnTo>
                    <a:pt x="2197100" y="876300"/>
                  </a:lnTo>
                  <a:lnTo>
                    <a:pt x="2197100" y="895350"/>
                  </a:lnTo>
                  <a:lnTo>
                    <a:pt x="2254250" y="895350"/>
                  </a:lnTo>
                  <a:lnTo>
                    <a:pt x="2254250" y="876300"/>
                  </a:lnTo>
                  <a:close/>
                </a:path>
                <a:path w="3511550" h="895350">
                  <a:moveTo>
                    <a:pt x="2178050" y="876300"/>
                  </a:moveTo>
                  <a:lnTo>
                    <a:pt x="2120900" y="876300"/>
                  </a:lnTo>
                  <a:lnTo>
                    <a:pt x="2120900" y="895350"/>
                  </a:lnTo>
                  <a:lnTo>
                    <a:pt x="2178050" y="895350"/>
                  </a:lnTo>
                  <a:lnTo>
                    <a:pt x="2178050" y="876300"/>
                  </a:lnTo>
                  <a:close/>
                </a:path>
                <a:path w="3511550" h="895350">
                  <a:moveTo>
                    <a:pt x="2101850" y="876300"/>
                  </a:moveTo>
                  <a:lnTo>
                    <a:pt x="2044700" y="876300"/>
                  </a:lnTo>
                  <a:lnTo>
                    <a:pt x="2044700" y="895350"/>
                  </a:lnTo>
                  <a:lnTo>
                    <a:pt x="2101850" y="895350"/>
                  </a:lnTo>
                  <a:lnTo>
                    <a:pt x="2101850" y="876300"/>
                  </a:lnTo>
                  <a:close/>
                </a:path>
                <a:path w="3511550" h="895350">
                  <a:moveTo>
                    <a:pt x="2025650" y="876300"/>
                  </a:moveTo>
                  <a:lnTo>
                    <a:pt x="1968500" y="876300"/>
                  </a:lnTo>
                  <a:lnTo>
                    <a:pt x="1968500" y="895350"/>
                  </a:lnTo>
                  <a:lnTo>
                    <a:pt x="2025650" y="895350"/>
                  </a:lnTo>
                  <a:lnTo>
                    <a:pt x="2025650" y="876300"/>
                  </a:lnTo>
                  <a:close/>
                </a:path>
                <a:path w="3511550" h="895350">
                  <a:moveTo>
                    <a:pt x="1949450" y="876300"/>
                  </a:moveTo>
                  <a:lnTo>
                    <a:pt x="1892300" y="876300"/>
                  </a:lnTo>
                  <a:lnTo>
                    <a:pt x="1892300" y="895350"/>
                  </a:lnTo>
                  <a:lnTo>
                    <a:pt x="1949450" y="895350"/>
                  </a:lnTo>
                  <a:lnTo>
                    <a:pt x="1949450" y="876300"/>
                  </a:lnTo>
                  <a:close/>
                </a:path>
                <a:path w="3511550" h="895350">
                  <a:moveTo>
                    <a:pt x="1873250" y="876300"/>
                  </a:moveTo>
                  <a:lnTo>
                    <a:pt x="1816100" y="876300"/>
                  </a:lnTo>
                  <a:lnTo>
                    <a:pt x="1816100" y="895350"/>
                  </a:lnTo>
                  <a:lnTo>
                    <a:pt x="1873250" y="895350"/>
                  </a:lnTo>
                  <a:lnTo>
                    <a:pt x="1873250" y="876300"/>
                  </a:lnTo>
                  <a:close/>
                </a:path>
                <a:path w="3511550" h="895350">
                  <a:moveTo>
                    <a:pt x="1797050" y="876300"/>
                  </a:moveTo>
                  <a:lnTo>
                    <a:pt x="1739900" y="876300"/>
                  </a:lnTo>
                  <a:lnTo>
                    <a:pt x="1739900" y="895350"/>
                  </a:lnTo>
                  <a:lnTo>
                    <a:pt x="1797050" y="895350"/>
                  </a:lnTo>
                  <a:lnTo>
                    <a:pt x="1797050" y="876300"/>
                  </a:lnTo>
                  <a:close/>
                </a:path>
                <a:path w="3511550" h="895350">
                  <a:moveTo>
                    <a:pt x="1720850" y="876300"/>
                  </a:moveTo>
                  <a:lnTo>
                    <a:pt x="1663700" y="876300"/>
                  </a:lnTo>
                  <a:lnTo>
                    <a:pt x="1663700" y="895350"/>
                  </a:lnTo>
                  <a:lnTo>
                    <a:pt x="1720850" y="895350"/>
                  </a:lnTo>
                  <a:lnTo>
                    <a:pt x="1720850" y="876300"/>
                  </a:lnTo>
                  <a:close/>
                </a:path>
                <a:path w="3511550" h="895350">
                  <a:moveTo>
                    <a:pt x="1644650" y="876300"/>
                  </a:moveTo>
                  <a:lnTo>
                    <a:pt x="1587500" y="876300"/>
                  </a:lnTo>
                  <a:lnTo>
                    <a:pt x="1587500" y="895350"/>
                  </a:lnTo>
                  <a:lnTo>
                    <a:pt x="1644650" y="895350"/>
                  </a:lnTo>
                  <a:lnTo>
                    <a:pt x="1644650" y="876300"/>
                  </a:lnTo>
                  <a:close/>
                </a:path>
                <a:path w="3511550" h="895350">
                  <a:moveTo>
                    <a:pt x="1568450" y="876300"/>
                  </a:moveTo>
                  <a:lnTo>
                    <a:pt x="1511300" y="876300"/>
                  </a:lnTo>
                  <a:lnTo>
                    <a:pt x="1511300" y="895350"/>
                  </a:lnTo>
                  <a:lnTo>
                    <a:pt x="1568450" y="895350"/>
                  </a:lnTo>
                  <a:lnTo>
                    <a:pt x="1568450" y="876300"/>
                  </a:lnTo>
                  <a:close/>
                </a:path>
                <a:path w="3511550" h="895350">
                  <a:moveTo>
                    <a:pt x="1492250" y="876300"/>
                  </a:moveTo>
                  <a:lnTo>
                    <a:pt x="1435100" y="876300"/>
                  </a:lnTo>
                  <a:lnTo>
                    <a:pt x="1435100" y="895350"/>
                  </a:lnTo>
                  <a:lnTo>
                    <a:pt x="1492250" y="895350"/>
                  </a:lnTo>
                  <a:lnTo>
                    <a:pt x="1492250" y="876300"/>
                  </a:lnTo>
                  <a:close/>
                </a:path>
                <a:path w="3511550" h="895350">
                  <a:moveTo>
                    <a:pt x="1416050" y="876300"/>
                  </a:moveTo>
                  <a:lnTo>
                    <a:pt x="1358900" y="876300"/>
                  </a:lnTo>
                  <a:lnTo>
                    <a:pt x="1358900" y="895350"/>
                  </a:lnTo>
                  <a:lnTo>
                    <a:pt x="1416050" y="895350"/>
                  </a:lnTo>
                  <a:lnTo>
                    <a:pt x="1416050" y="876300"/>
                  </a:lnTo>
                  <a:close/>
                </a:path>
                <a:path w="3511550" h="895350">
                  <a:moveTo>
                    <a:pt x="1339850" y="876300"/>
                  </a:moveTo>
                  <a:lnTo>
                    <a:pt x="1282700" y="876300"/>
                  </a:lnTo>
                  <a:lnTo>
                    <a:pt x="1282700" y="895350"/>
                  </a:lnTo>
                  <a:lnTo>
                    <a:pt x="1339850" y="895350"/>
                  </a:lnTo>
                  <a:lnTo>
                    <a:pt x="1339850" y="876300"/>
                  </a:lnTo>
                  <a:close/>
                </a:path>
                <a:path w="3511550" h="895350">
                  <a:moveTo>
                    <a:pt x="1263650" y="876300"/>
                  </a:moveTo>
                  <a:lnTo>
                    <a:pt x="1206500" y="876300"/>
                  </a:lnTo>
                  <a:lnTo>
                    <a:pt x="1206500" y="895350"/>
                  </a:lnTo>
                  <a:lnTo>
                    <a:pt x="1263650" y="895350"/>
                  </a:lnTo>
                  <a:lnTo>
                    <a:pt x="1263650" y="876300"/>
                  </a:lnTo>
                  <a:close/>
                </a:path>
                <a:path w="3511550" h="895350">
                  <a:moveTo>
                    <a:pt x="1187450" y="876300"/>
                  </a:moveTo>
                  <a:lnTo>
                    <a:pt x="1130300" y="876300"/>
                  </a:lnTo>
                  <a:lnTo>
                    <a:pt x="1130300" y="895350"/>
                  </a:lnTo>
                  <a:lnTo>
                    <a:pt x="1187450" y="895350"/>
                  </a:lnTo>
                  <a:lnTo>
                    <a:pt x="1187450" y="876300"/>
                  </a:lnTo>
                  <a:close/>
                </a:path>
                <a:path w="3511550" h="895350">
                  <a:moveTo>
                    <a:pt x="1111250" y="876300"/>
                  </a:moveTo>
                  <a:lnTo>
                    <a:pt x="1054100" y="876300"/>
                  </a:lnTo>
                  <a:lnTo>
                    <a:pt x="1054100" y="895350"/>
                  </a:lnTo>
                  <a:lnTo>
                    <a:pt x="1111250" y="895350"/>
                  </a:lnTo>
                  <a:lnTo>
                    <a:pt x="1111250" y="876300"/>
                  </a:lnTo>
                  <a:close/>
                </a:path>
                <a:path w="3511550" h="895350">
                  <a:moveTo>
                    <a:pt x="1035050" y="876300"/>
                  </a:moveTo>
                  <a:lnTo>
                    <a:pt x="977900" y="876300"/>
                  </a:lnTo>
                  <a:lnTo>
                    <a:pt x="977900" y="895350"/>
                  </a:lnTo>
                  <a:lnTo>
                    <a:pt x="1035050" y="895350"/>
                  </a:lnTo>
                  <a:lnTo>
                    <a:pt x="1035050" y="876300"/>
                  </a:lnTo>
                  <a:close/>
                </a:path>
                <a:path w="3511550" h="895350">
                  <a:moveTo>
                    <a:pt x="958850" y="876300"/>
                  </a:moveTo>
                  <a:lnTo>
                    <a:pt x="901700" y="876300"/>
                  </a:lnTo>
                  <a:lnTo>
                    <a:pt x="901700" y="895350"/>
                  </a:lnTo>
                  <a:lnTo>
                    <a:pt x="958850" y="895350"/>
                  </a:lnTo>
                  <a:lnTo>
                    <a:pt x="958850" y="876300"/>
                  </a:lnTo>
                  <a:close/>
                </a:path>
                <a:path w="3511550" h="895350">
                  <a:moveTo>
                    <a:pt x="882650" y="876300"/>
                  </a:moveTo>
                  <a:lnTo>
                    <a:pt x="825500" y="876300"/>
                  </a:lnTo>
                  <a:lnTo>
                    <a:pt x="825500" y="895350"/>
                  </a:lnTo>
                  <a:lnTo>
                    <a:pt x="882650" y="895350"/>
                  </a:lnTo>
                  <a:lnTo>
                    <a:pt x="882650" y="876300"/>
                  </a:lnTo>
                  <a:close/>
                </a:path>
                <a:path w="3511550" h="895350">
                  <a:moveTo>
                    <a:pt x="806450" y="876300"/>
                  </a:moveTo>
                  <a:lnTo>
                    <a:pt x="749300" y="876300"/>
                  </a:lnTo>
                  <a:lnTo>
                    <a:pt x="749300" y="895350"/>
                  </a:lnTo>
                  <a:lnTo>
                    <a:pt x="806450" y="895350"/>
                  </a:lnTo>
                  <a:lnTo>
                    <a:pt x="806450" y="876300"/>
                  </a:lnTo>
                  <a:close/>
                </a:path>
                <a:path w="3511550" h="895350">
                  <a:moveTo>
                    <a:pt x="730250" y="876300"/>
                  </a:moveTo>
                  <a:lnTo>
                    <a:pt x="673100" y="876300"/>
                  </a:lnTo>
                  <a:lnTo>
                    <a:pt x="673100" y="895350"/>
                  </a:lnTo>
                  <a:lnTo>
                    <a:pt x="730250" y="895350"/>
                  </a:lnTo>
                  <a:lnTo>
                    <a:pt x="730250" y="876300"/>
                  </a:lnTo>
                  <a:close/>
                </a:path>
                <a:path w="3511550" h="895350">
                  <a:moveTo>
                    <a:pt x="654050" y="876300"/>
                  </a:moveTo>
                  <a:lnTo>
                    <a:pt x="596900" y="876300"/>
                  </a:lnTo>
                  <a:lnTo>
                    <a:pt x="596900" y="895350"/>
                  </a:lnTo>
                  <a:lnTo>
                    <a:pt x="654050" y="895350"/>
                  </a:lnTo>
                  <a:lnTo>
                    <a:pt x="654050" y="876300"/>
                  </a:lnTo>
                  <a:close/>
                </a:path>
                <a:path w="3511550" h="895350">
                  <a:moveTo>
                    <a:pt x="577850" y="876300"/>
                  </a:moveTo>
                  <a:lnTo>
                    <a:pt x="520700" y="876300"/>
                  </a:lnTo>
                  <a:lnTo>
                    <a:pt x="520700" y="895350"/>
                  </a:lnTo>
                  <a:lnTo>
                    <a:pt x="577850" y="895350"/>
                  </a:lnTo>
                  <a:lnTo>
                    <a:pt x="577850" y="876300"/>
                  </a:lnTo>
                  <a:close/>
                </a:path>
                <a:path w="3511550" h="895350">
                  <a:moveTo>
                    <a:pt x="501650" y="876300"/>
                  </a:moveTo>
                  <a:lnTo>
                    <a:pt x="444500" y="876300"/>
                  </a:lnTo>
                  <a:lnTo>
                    <a:pt x="444500" y="895350"/>
                  </a:lnTo>
                  <a:lnTo>
                    <a:pt x="501650" y="895350"/>
                  </a:lnTo>
                  <a:lnTo>
                    <a:pt x="501650" y="876300"/>
                  </a:lnTo>
                  <a:close/>
                </a:path>
                <a:path w="3511550" h="895350">
                  <a:moveTo>
                    <a:pt x="425450" y="876300"/>
                  </a:moveTo>
                  <a:lnTo>
                    <a:pt x="368300" y="876300"/>
                  </a:lnTo>
                  <a:lnTo>
                    <a:pt x="368300" y="895350"/>
                  </a:lnTo>
                  <a:lnTo>
                    <a:pt x="425450" y="895350"/>
                  </a:lnTo>
                  <a:lnTo>
                    <a:pt x="425450" y="876300"/>
                  </a:lnTo>
                  <a:close/>
                </a:path>
                <a:path w="3511550" h="895350">
                  <a:moveTo>
                    <a:pt x="349250" y="876300"/>
                  </a:moveTo>
                  <a:lnTo>
                    <a:pt x="292100" y="876300"/>
                  </a:lnTo>
                  <a:lnTo>
                    <a:pt x="292100" y="895350"/>
                  </a:lnTo>
                  <a:lnTo>
                    <a:pt x="349250" y="895350"/>
                  </a:lnTo>
                  <a:lnTo>
                    <a:pt x="349250" y="876300"/>
                  </a:lnTo>
                  <a:close/>
                </a:path>
                <a:path w="3511550" h="895350">
                  <a:moveTo>
                    <a:pt x="273050" y="876300"/>
                  </a:moveTo>
                  <a:lnTo>
                    <a:pt x="215900" y="876300"/>
                  </a:lnTo>
                  <a:lnTo>
                    <a:pt x="215900" y="895350"/>
                  </a:lnTo>
                  <a:lnTo>
                    <a:pt x="273050" y="895350"/>
                  </a:lnTo>
                  <a:lnTo>
                    <a:pt x="273050" y="876300"/>
                  </a:lnTo>
                  <a:close/>
                </a:path>
                <a:path w="3511550" h="895350">
                  <a:moveTo>
                    <a:pt x="196850" y="876300"/>
                  </a:moveTo>
                  <a:lnTo>
                    <a:pt x="139700" y="876300"/>
                  </a:lnTo>
                  <a:lnTo>
                    <a:pt x="139700" y="895350"/>
                  </a:lnTo>
                  <a:lnTo>
                    <a:pt x="196850" y="895350"/>
                  </a:lnTo>
                  <a:lnTo>
                    <a:pt x="196850" y="876300"/>
                  </a:lnTo>
                  <a:close/>
                </a:path>
                <a:path w="3511550" h="895350">
                  <a:moveTo>
                    <a:pt x="120650" y="876300"/>
                  </a:moveTo>
                  <a:lnTo>
                    <a:pt x="63500" y="876300"/>
                  </a:lnTo>
                  <a:lnTo>
                    <a:pt x="63500" y="895350"/>
                  </a:lnTo>
                  <a:lnTo>
                    <a:pt x="120650" y="895350"/>
                  </a:lnTo>
                  <a:lnTo>
                    <a:pt x="120650" y="876300"/>
                  </a:lnTo>
                  <a:close/>
                </a:path>
                <a:path w="3511550" h="895350">
                  <a:moveTo>
                    <a:pt x="64897" y="817752"/>
                  </a:moveTo>
                  <a:lnTo>
                    <a:pt x="45847" y="817752"/>
                  </a:lnTo>
                  <a:lnTo>
                    <a:pt x="45847" y="874902"/>
                  </a:lnTo>
                  <a:lnTo>
                    <a:pt x="64897" y="874902"/>
                  </a:lnTo>
                  <a:lnTo>
                    <a:pt x="64897" y="817752"/>
                  </a:lnTo>
                  <a:close/>
                </a:path>
                <a:path w="3511550" h="895350">
                  <a:moveTo>
                    <a:pt x="64897" y="741552"/>
                  </a:moveTo>
                  <a:lnTo>
                    <a:pt x="45847" y="741552"/>
                  </a:lnTo>
                  <a:lnTo>
                    <a:pt x="45847" y="798702"/>
                  </a:lnTo>
                  <a:lnTo>
                    <a:pt x="64897" y="798702"/>
                  </a:lnTo>
                  <a:lnTo>
                    <a:pt x="64897" y="741552"/>
                  </a:lnTo>
                  <a:close/>
                </a:path>
                <a:path w="3511550" h="895350">
                  <a:moveTo>
                    <a:pt x="64897" y="665352"/>
                  </a:moveTo>
                  <a:lnTo>
                    <a:pt x="45847" y="665352"/>
                  </a:lnTo>
                  <a:lnTo>
                    <a:pt x="45847" y="722502"/>
                  </a:lnTo>
                  <a:lnTo>
                    <a:pt x="64897" y="722502"/>
                  </a:lnTo>
                  <a:lnTo>
                    <a:pt x="64897" y="665352"/>
                  </a:lnTo>
                  <a:close/>
                </a:path>
                <a:path w="3511550" h="895350">
                  <a:moveTo>
                    <a:pt x="64897" y="589152"/>
                  </a:moveTo>
                  <a:lnTo>
                    <a:pt x="45847" y="589152"/>
                  </a:lnTo>
                  <a:lnTo>
                    <a:pt x="45847" y="646302"/>
                  </a:lnTo>
                  <a:lnTo>
                    <a:pt x="64897" y="646302"/>
                  </a:lnTo>
                  <a:lnTo>
                    <a:pt x="64897" y="589152"/>
                  </a:lnTo>
                  <a:close/>
                </a:path>
                <a:path w="3511550" h="895350">
                  <a:moveTo>
                    <a:pt x="64897" y="512952"/>
                  </a:moveTo>
                  <a:lnTo>
                    <a:pt x="45847" y="512952"/>
                  </a:lnTo>
                  <a:lnTo>
                    <a:pt x="45847" y="570102"/>
                  </a:lnTo>
                  <a:lnTo>
                    <a:pt x="64897" y="570102"/>
                  </a:lnTo>
                  <a:lnTo>
                    <a:pt x="64897" y="512952"/>
                  </a:lnTo>
                  <a:close/>
                </a:path>
                <a:path w="3511550" h="895350">
                  <a:moveTo>
                    <a:pt x="64897" y="436752"/>
                  </a:moveTo>
                  <a:lnTo>
                    <a:pt x="45847" y="436752"/>
                  </a:lnTo>
                  <a:lnTo>
                    <a:pt x="45847" y="493902"/>
                  </a:lnTo>
                  <a:lnTo>
                    <a:pt x="64897" y="493902"/>
                  </a:lnTo>
                  <a:lnTo>
                    <a:pt x="64897" y="436752"/>
                  </a:lnTo>
                  <a:close/>
                </a:path>
                <a:path w="3511550" h="895350">
                  <a:moveTo>
                    <a:pt x="64897" y="360552"/>
                  </a:moveTo>
                  <a:lnTo>
                    <a:pt x="45847" y="360552"/>
                  </a:lnTo>
                  <a:lnTo>
                    <a:pt x="45847" y="417702"/>
                  </a:lnTo>
                  <a:lnTo>
                    <a:pt x="64897" y="417702"/>
                  </a:lnTo>
                  <a:lnTo>
                    <a:pt x="64897" y="360552"/>
                  </a:lnTo>
                  <a:close/>
                </a:path>
                <a:path w="3511550" h="895350">
                  <a:moveTo>
                    <a:pt x="64897" y="284352"/>
                  </a:moveTo>
                  <a:lnTo>
                    <a:pt x="45847" y="284352"/>
                  </a:lnTo>
                  <a:lnTo>
                    <a:pt x="45847" y="341502"/>
                  </a:lnTo>
                  <a:lnTo>
                    <a:pt x="64897" y="341502"/>
                  </a:lnTo>
                  <a:lnTo>
                    <a:pt x="64897" y="284352"/>
                  </a:lnTo>
                  <a:close/>
                </a:path>
                <a:path w="3511550" h="895350">
                  <a:moveTo>
                    <a:pt x="64897" y="208152"/>
                  </a:moveTo>
                  <a:lnTo>
                    <a:pt x="45847" y="208152"/>
                  </a:lnTo>
                  <a:lnTo>
                    <a:pt x="45847" y="265302"/>
                  </a:lnTo>
                  <a:lnTo>
                    <a:pt x="64897" y="265302"/>
                  </a:lnTo>
                  <a:lnTo>
                    <a:pt x="64897" y="208152"/>
                  </a:lnTo>
                  <a:close/>
                </a:path>
                <a:path w="3511550" h="895350">
                  <a:moveTo>
                    <a:pt x="64897" y="131952"/>
                  </a:moveTo>
                  <a:lnTo>
                    <a:pt x="45847" y="131952"/>
                  </a:lnTo>
                  <a:lnTo>
                    <a:pt x="45847" y="189102"/>
                  </a:lnTo>
                  <a:lnTo>
                    <a:pt x="64897" y="189102"/>
                  </a:lnTo>
                  <a:lnTo>
                    <a:pt x="64897" y="131952"/>
                  </a:lnTo>
                  <a:close/>
                </a:path>
                <a:path w="3511550" h="895350">
                  <a:moveTo>
                    <a:pt x="55372" y="12700"/>
                  </a:moveTo>
                  <a:lnTo>
                    <a:pt x="2667" y="102997"/>
                  </a:lnTo>
                  <a:lnTo>
                    <a:pt x="0" y="107441"/>
                  </a:lnTo>
                  <a:lnTo>
                    <a:pt x="1524" y="113284"/>
                  </a:lnTo>
                  <a:lnTo>
                    <a:pt x="10668" y="118617"/>
                  </a:lnTo>
                  <a:lnTo>
                    <a:pt x="16510" y="117094"/>
                  </a:lnTo>
                  <a:lnTo>
                    <a:pt x="19050" y="112522"/>
                  </a:lnTo>
                  <a:lnTo>
                    <a:pt x="45720" y="66801"/>
                  </a:lnTo>
                  <a:lnTo>
                    <a:pt x="45847" y="55752"/>
                  </a:lnTo>
                  <a:lnTo>
                    <a:pt x="52165" y="55752"/>
                  </a:lnTo>
                  <a:lnTo>
                    <a:pt x="55308" y="50364"/>
                  </a:lnTo>
                  <a:lnTo>
                    <a:pt x="47339" y="36702"/>
                  </a:lnTo>
                  <a:lnTo>
                    <a:pt x="45847" y="36702"/>
                  </a:lnTo>
                  <a:lnTo>
                    <a:pt x="45847" y="31496"/>
                  </a:lnTo>
                  <a:lnTo>
                    <a:pt x="66316" y="31496"/>
                  </a:lnTo>
                  <a:lnTo>
                    <a:pt x="55372" y="12700"/>
                  </a:lnTo>
                  <a:close/>
                </a:path>
                <a:path w="3511550" h="895350">
                  <a:moveTo>
                    <a:pt x="80440" y="55752"/>
                  </a:moveTo>
                  <a:lnTo>
                    <a:pt x="64897" y="55752"/>
                  </a:lnTo>
                  <a:lnTo>
                    <a:pt x="64897" y="66801"/>
                  </a:lnTo>
                  <a:lnTo>
                    <a:pt x="94234" y="117094"/>
                  </a:lnTo>
                  <a:lnTo>
                    <a:pt x="100075" y="118617"/>
                  </a:lnTo>
                  <a:lnTo>
                    <a:pt x="104521" y="115950"/>
                  </a:lnTo>
                  <a:lnTo>
                    <a:pt x="109093" y="113284"/>
                  </a:lnTo>
                  <a:lnTo>
                    <a:pt x="110617" y="107441"/>
                  </a:lnTo>
                  <a:lnTo>
                    <a:pt x="107950" y="102997"/>
                  </a:lnTo>
                  <a:lnTo>
                    <a:pt x="80440" y="55752"/>
                  </a:lnTo>
                  <a:close/>
                </a:path>
                <a:path w="3511550" h="895350">
                  <a:moveTo>
                    <a:pt x="58451" y="55752"/>
                  </a:moveTo>
                  <a:lnTo>
                    <a:pt x="52165" y="55752"/>
                  </a:lnTo>
                  <a:lnTo>
                    <a:pt x="45847" y="66584"/>
                  </a:lnTo>
                  <a:lnTo>
                    <a:pt x="45847" y="112902"/>
                  </a:lnTo>
                  <a:lnTo>
                    <a:pt x="64897" y="112902"/>
                  </a:lnTo>
                  <a:lnTo>
                    <a:pt x="64770" y="66584"/>
                  </a:lnTo>
                  <a:lnTo>
                    <a:pt x="58451" y="55752"/>
                  </a:lnTo>
                  <a:close/>
                </a:path>
                <a:path w="3511550" h="895350">
                  <a:moveTo>
                    <a:pt x="64897" y="36322"/>
                  </a:moveTo>
                  <a:lnTo>
                    <a:pt x="63500" y="36322"/>
                  </a:lnTo>
                  <a:lnTo>
                    <a:pt x="55308" y="50364"/>
                  </a:lnTo>
                  <a:lnTo>
                    <a:pt x="64897" y="66801"/>
                  </a:lnTo>
                  <a:lnTo>
                    <a:pt x="64897" y="55752"/>
                  </a:lnTo>
                  <a:lnTo>
                    <a:pt x="80440" y="55752"/>
                  </a:lnTo>
                  <a:lnTo>
                    <a:pt x="69348" y="36702"/>
                  </a:lnTo>
                  <a:lnTo>
                    <a:pt x="64897" y="36702"/>
                  </a:lnTo>
                  <a:lnTo>
                    <a:pt x="64897" y="36322"/>
                  </a:lnTo>
                  <a:close/>
                </a:path>
                <a:path w="3511550" h="895350">
                  <a:moveTo>
                    <a:pt x="52165" y="55752"/>
                  </a:moveTo>
                  <a:lnTo>
                    <a:pt x="45847" y="55752"/>
                  </a:lnTo>
                  <a:lnTo>
                    <a:pt x="45847" y="66584"/>
                  </a:lnTo>
                  <a:lnTo>
                    <a:pt x="52165" y="55752"/>
                  </a:lnTo>
                  <a:close/>
                </a:path>
                <a:path w="3511550" h="895350">
                  <a:moveTo>
                    <a:pt x="63500" y="36322"/>
                  </a:moveTo>
                  <a:lnTo>
                    <a:pt x="47117" y="36322"/>
                  </a:lnTo>
                  <a:lnTo>
                    <a:pt x="55308" y="50364"/>
                  </a:lnTo>
                  <a:lnTo>
                    <a:pt x="63500" y="36322"/>
                  </a:lnTo>
                  <a:close/>
                </a:path>
                <a:path w="3511550" h="895350">
                  <a:moveTo>
                    <a:pt x="64897" y="31496"/>
                  </a:moveTo>
                  <a:lnTo>
                    <a:pt x="45847" y="31496"/>
                  </a:lnTo>
                  <a:lnTo>
                    <a:pt x="45847" y="36702"/>
                  </a:lnTo>
                  <a:lnTo>
                    <a:pt x="47339" y="36702"/>
                  </a:lnTo>
                  <a:lnTo>
                    <a:pt x="47117" y="36322"/>
                  </a:lnTo>
                  <a:lnTo>
                    <a:pt x="64897" y="36322"/>
                  </a:lnTo>
                  <a:lnTo>
                    <a:pt x="64897" y="31496"/>
                  </a:lnTo>
                  <a:close/>
                </a:path>
                <a:path w="3511550" h="895350">
                  <a:moveTo>
                    <a:pt x="66316" y="31496"/>
                  </a:moveTo>
                  <a:lnTo>
                    <a:pt x="64897" y="31496"/>
                  </a:lnTo>
                  <a:lnTo>
                    <a:pt x="64897" y="36702"/>
                  </a:lnTo>
                  <a:lnTo>
                    <a:pt x="69348" y="36702"/>
                  </a:lnTo>
                  <a:lnTo>
                    <a:pt x="66316" y="3149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algn="r"/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2228088" y="2688335"/>
            <a:ext cx="4102735" cy="1722120"/>
            <a:chOff x="704087" y="2688335"/>
            <a:chExt cx="4102735" cy="1722120"/>
          </a:xfrm>
        </p:grpSpPr>
        <p:sp>
          <p:nvSpPr>
            <p:cNvPr id="5" name="object 5"/>
            <p:cNvSpPr/>
            <p:nvPr/>
          </p:nvSpPr>
          <p:spPr>
            <a:xfrm>
              <a:off x="704087" y="3236975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5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8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34134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34134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2979" y="2912490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5" h="417195">
                  <a:moveTo>
                    <a:pt x="678707" y="34489"/>
                  </a:moveTo>
                  <a:lnTo>
                    <a:pt x="0" y="408432"/>
                  </a:lnTo>
                  <a:lnTo>
                    <a:pt x="4597" y="416813"/>
                  </a:lnTo>
                  <a:lnTo>
                    <a:pt x="683320" y="42792"/>
                  </a:lnTo>
                  <a:lnTo>
                    <a:pt x="684352" y="36830"/>
                  </a:lnTo>
                  <a:lnTo>
                    <a:pt x="678707" y="34489"/>
                  </a:lnTo>
                  <a:close/>
                </a:path>
                <a:path w="751205" h="417195">
                  <a:moveTo>
                    <a:pt x="728626" y="32638"/>
                  </a:moveTo>
                  <a:lnTo>
                    <a:pt x="682066" y="32638"/>
                  </a:lnTo>
                  <a:lnTo>
                    <a:pt x="686765" y="40894"/>
                  </a:lnTo>
                  <a:lnTo>
                    <a:pt x="683320" y="42792"/>
                  </a:lnTo>
                  <a:lnTo>
                    <a:pt x="670509" y="116839"/>
                  </a:lnTo>
                  <a:lnTo>
                    <a:pt x="728626" y="32638"/>
                  </a:lnTo>
                  <a:close/>
                </a:path>
                <a:path w="751205" h="417195">
                  <a:moveTo>
                    <a:pt x="682066" y="32638"/>
                  </a:moveTo>
                  <a:lnTo>
                    <a:pt x="678707" y="34489"/>
                  </a:lnTo>
                  <a:lnTo>
                    <a:pt x="684352" y="36830"/>
                  </a:lnTo>
                  <a:lnTo>
                    <a:pt x="683320" y="42792"/>
                  </a:lnTo>
                  <a:lnTo>
                    <a:pt x="686765" y="40894"/>
                  </a:lnTo>
                  <a:lnTo>
                    <a:pt x="682066" y="32638"/>
                  </a:lnTo>
                  <a:close/>
                </a:path>
                <a:path w="751205" h="417195">
                  <a:moveTo>
                    <a:pt x="751154" y="0"/>
                  </a:moveTo>
                  <a:lnTo>
                    <a:pt x="609295" y="5714"/>
                  </a:lnTo>
                  <a:lnTo>
                    <a:pt x="678707" y="34489"/>
                  </a:lnTo>
                  <a:lnTo>
                    <a:pt x="682066" y="32638"/>
                  </a:lnTo>
                  <a:lnTo>
                    <a:pt x="728626" y="32638"/>
                  </a:lnTo>
                  <a:lnTo>
                    <a:pt x="751154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34134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4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2624" y="3105657"/>
              <a:ext cx="1008380" cy="993140"/>
            </a:xfrm>
            <a:custGeom>
              <a:avLst/>
              <a:gdLst/>
              <a:ahLst/>
              <a:cxnLst/>
              <a:rect l="l" t="t" r="r" b="b"/>
              <a:pathLst>
                <a:path w="1008380" h="993139">
                  <a:moveTo>
                    <a:pt x="751509" y="992886"/>
                  </a:moveTo>
                  <a:lnTo>
                    <a:pt x="729615" y="954532"/>
                  </a:lnTo>
                  <a:lnTo>
                    <a:pt x="681151" y="869569"/>
                  </a:lnTo>
                  <a:lnTo>
                    <a:pt x="687603" y="944537"/>
                  </a:lnTo>
                  <a:lnTo>
                    <a:pt x="5295" y="488696"/>
                  </a:lnTo>
                  <a:lnTo>
                    <a:pt x="0" y="496570"/>
                  </a:lnTo>
                  <a:lnTo>
                    <a:pt x="682320" y="952436"/>
                  </a:lnTo>
                  <a:lnTo>
                    <a:pt x="610666" y="975106"/>
                  </a:lnTo>
                  <a:lnTo>
                    <a:pt x="751509" y="992886"/>
                  </a:lnTo>
                  <a:close/>
                </a:path>
                <a:path w="1008380" h="993139">
                  <a:moveTo>
                    <a:pt x="1008176" y="127000"/>
                  </a:moveTo>
                  <a:lnTo>
                    <a:pt x="982776" y="76200"/>
                  </a:lnTo>
                  <a:lnTo>
                    <a:pt x="944676" y="0"/>
                  </a:lnTo>
                  <a:lnTo>
                    <a:pt x="881176" y="127000"/>
                  </a:lnTo>
                  <a:lnTo>
                    <a:pt x="939850" y="80060"/>
                  </a:lnTo>
                  <a:lnTo>
                    <a:pt x="939977" y="79959"/>
                  </a:lnTo>
                  <a:lnTo>
                    <a:pt x="939850" y="799719"/>
                  </a:lnTo>
                  <a:lnTo>
                    <a:pt x="949375" y="799719"/>
                  </a:lnTo>
                  <a:lnTo>
                    <a:pt x="949375" y="79959"/>
                  </a:lnTo>
                  <a:lnTo>
                    <a:pt x="949375" y="76200"/>
                  </a:lnTo>
                  <a:lnTo>
                    <a:pt x="949502" y="80060"/>
                  </a:lnTo>
                  <a:lnTo>
                    <a:pt x="1008176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108959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20340" y="4036186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69" h="127000">
                  <a:moveTo>
                    <a:pt x="788669" y="0"/>
                  </a:moveTo>
                  <a:lnTo>
                    <a:pt x="835706" y="58795"/>
                  </a:lnTo>
                  <a:lnTo>
                    <a:pt x="839469" y="58800"/>
                  </a:lnTo>
                  <a:lnTo>
                    <a:pt x="839469" y="68325"/>
                  </a:lnTo>
                  <a:lnTo>
                    <a:pt x="835599" y="68325"/>
                  </a:lnTo>
                  <a:lnTo>
                    <a:pt x="788542" y="127000"/>
                  </a:lnTo>
                  <a:lnTo>
                    <a:pt x="906243" y="68325"/>
                  </a:lnTo>
                  <a:lnTo>
                    <a:pt x="839469" y="68325"/>
                  </a:lnTo>
                  <a:lnTo>
                    <a:pt x="906254" y="68320"/>
                  </a:lnTo>
                  <a:lnTo>
                    <a:pt x="915669" y="63626"/>
                  </a:lnTo>
                  <a:lnTo>
                    <a:pt x="788669" y="0"/>
                  </a:lnTo>
                  <a:close/>
                </a:path>
                <a:path w="915669" h="127000">
                  <a:moveTo>
                    <a:pt x="839469" y="63500"/>
                  </a:moveTo>
                  <a:lnTo>
                    <a:pt x="835603" y="68320"/>
                  </a:lnTo>
                  <a:lnTo>
                    <a:pt x="839469" y="68325"/>
                  </a:lnTo>
                  <a:lnTo>
                    <a:pt x="839469" y="63500"/>
                  </a:lnTo>
                  <a:close/>
                </a:path>
                <a:path w="915669" h="127000">
                  <a:moveTo>
                    <a:pt x="0" y="57657"/>
                  </a:moveTo>
                  <a:lnTo>
                    <a:pt x="0" y="67182"/>
                  </a:lnTo>
                  <a:lnTo>
                    <a:pt x="835603" y="68320"/>
                  </a:lnTo>
                  <a:lnTo>
                    <a:pt x="839469" y="63500"/>
                  </a:lnTo>
                  <a:lnTo>
                    <a:pt x="835706" y="58795"/>
                  </a:lnTo>
                  <a:lnTo>
                    <a:pt x="0" y="57657"/>
                  </a:lnTo>
                  <a:close/>
                </a:path>
                <a:path w="915669" h="127000">
                  <a:moveTo>
                    <a:pt x="835706" y="58795"/>
                  </a:moveTo>
                  <a:lnTo>
                    <a:pt x="839469" y="63500"/>
                  </a:lnTo>
                  <a:lnTo>
                    <a:pt x="839469" y="58800"/>
                  </a:lnTo>
                  <a:lnTo>
                    <a:pt x="835706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78480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02864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220341" y="2848990"/>
              <a:ext cx="1166495" cy="1057910"/>
            </a:xfrm>
            <a:custGeom>
              <a:avLst/>
              <a:gdLst/>
              <a:ahLst/>
              <a:cxnLst/>
              <a:rect l="l" t="t" r="r" b="b"/>
              <a:pathLst>
                <a:path w="1166495" h="1057910">
                  <a:moveTo>
                    <a:pt x="908558" y="63500"/>
                  </a:moveTo>
                  <a:lnTo>
                    <a:pt x="898906" y="58674"/>
                  </a:lnTo>
                  <a:lnTo>
                    <a:pt x="781558" y="0"/>
                  </a:lnTo>
                  <a:lnTo>
                    <a:pt x="828497" y="58674"/>
                  </a:lnTo>
                  <a:lnTo>
                    <a:pt x="0" y="58674"/>
                  </a:lnTo>
                  <a:lnTo>
                    <a:pt x="0" y="68199"/>
                  </a:lnTo>
                  <a:lnTo>
                    <a:pt x="828598" y="68199"/>
                  </a:lnTo>
                  <a:lnTo>
                    <a:pt x="781558" y="127000"/>
                  </a:lnTo>
                  <a:lnTo>
                    <a:pt x="899160" y="68199"/>
                  </a:lnTo>
                  <a:lnTo>
                    <a:pt x="908558" y="63500"/>
                  </a:lnTo>
                  <a:close/>
                </a:path>
                <a:path w="1166495" h="1057910">
                  <a:moveTo>
                    <a:pt x="1166368" y="383032"/>
                  </a:moveTo>
                  <a:lnTo>
                    <a:pt x="1140637" y="332740"/>
                  </a:lnTo>
                  <a:lnTo>
                    <a:pt x="1101712" y="256667"/>
                  </a:lnTo>
                  <a:lnTo>
                    <a:pt x="1039368" y="384175"/>
                  </a:lnTo>
                  <a:lnTo>
                    <a:pt x="1097673" y="336677"/>
                  </a:lnTo>
                  <a:lnTo>
                    <a:pt x="1104011" y="1057783"/>
                  </a:lnTo>
                  <a:lnTo>
                    <a:pt x="1113536" y="1057656"/>
                  </a:lnTo>
                  <a:lnTo>
                    <a:pt x="1107198" y="336677"/>
                  </a:lnTo>
                  <a:lnTo>
                    <a:pt x="1166368" y="3830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22064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63826" y="2908172"/>
              <a:ext cx="2242185" cy="1196340"/>
            </a:xfrm>
            <a:custGeom>
              <a:avLst/>
              <a:gdLst/>
              <a:ahLst/>
              <a:cxnLst/>
              <a:rect l="l" t="t" r="r" b="b"/>
              <a:pathLst>
                <a:path w="2242185" h="1196339">
                  <a:moveTo>
                    <a:pt x="1024890" y="144399"/>
                  </a:moveTo>
                  <a:lnTo>
                    <a:pt x="1018540" y="137287"/>
                  </a:lnTo>
                  <a:lnTo>
                    <a:pt x="56438" y="996950"/>
                  </a:lnTo>
                  <a:lnTo>
                    <a:pt x="52451" y="921893"/>
                  </a:lnTo>
                  <a:lnTo>
                    <a:pt x="0" y="1053846"/>
                  </a:lnTo>
                  <a:lnTo>
                    <a:pt x="137033" y="1016508"/>
                  </a:lnTo>
                  <a:lnTo>
                    <a:pt x="77965" y="1006602"/>
                  </a:lnTo>
                  <a:lnTo>
                    <a:pt x="62788" y="1004062"/>
                  </a:lnTo>
                  <a:lnTo>
                    <a:pt x="1024890" y="144399"/>
                  </a:lnTo>
                  <a:close/>
                </a:path>
                <a:path w="2242185" h="1196339">
                  <a:moveTo>
                    <a:pt x="2242058" y="690118"/>
                  </a:moveTo>
                  <a:lnTo>
                    <a:pt x="2100326" y="697623"/>
                  </a:lnTo>
                  <a:lnTo>
                    <a:pt x="2170074" y="725449"/>
                  </a:lnTo>
                  <a:lnTo>
                    <a:pt x="1356106" y="1187577"/>
                  </a:lnTo>
                  <a:lnTo>
                    <a:pt x="1360805" y="1195832"/>
                  </a:lnTo>
                  <a:lnTo>
                    <a:pt x="2174786" y="733831"/>
                  </a:lnTo>
                  <a:lnTo>
                    <a:pt x="2162937" y="807974"/>
                  </a:lnTo>
                  <a:lnTo>
                    <a:pt x="2219629" y="723519"/>
                  </a:lnTo>
                  <a:lnTo>
                    <a:pt x="2242058" y="690118"/>
                  </a:lnTo>
                  <a:close/>
                </a:path>
                <a:path w="2242185" h="1196339">
                  <a:moveTo>
                    <a:pt x="2242058" y="416941"/>
                  </a:moveTo>
                  <a:lnTo>
                    <a:pt x="2219972" y="389255"/>
                  </a:lnTo>
                  <a:lnTo>
                    <a:pt x="2153539" y="305943"/>
                  </a:lnTo>
                  <a:lnTo>
                    <a:pt x="2171522" y="379069"/>
                  </a:lnTo>
                  <a:lnTo>
                    <a:pt x="1353439" y="0"/>
                  </a:lnTo>
                  <a:lnTo>
                    <a:pt x="1349375" y="8636"/>
                  </a:lnTo>
                  <a:lnTo>
                    <a:pt x="2167496" y="387667"/>
                  </a:lnTo>
                  <a:lnTo>
                    <a:pt x="2100199" y="421259"/>
                  </a:lnTo>
                  <a:lnTo>
                    <a:pt x="2242058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550153" y="2682239"/>
            <a:ext cx="3700779" cy="1722120"/>
            <a:chOff x="5026152" y="2682239"/>
            <a:chExt cx="3700779" cy="1722120"/>
          </a:xfrm>
        </p:grpSpPr>
        <p:sp>
          <p:nvSpPr>
            <p:cNvPr id="35" name="object 35"/>
            <p:cNvSpPr/>
            <p:nvPr/>
          </p:nvSpPr>
          <p:spPr>
            <a:xfrm>
              <a:off x="5026152" y="3233927"/>
              <a:ext cx="487679" cy="48768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50536" y="3249167"/>
              <a:ext cx="484632" cy="5181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76063" y="3263391"/>
              <a:ext cx="386207" cy="38620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076063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40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05144" y="2682239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29528" y="2697479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54674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54674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03469" y="2907283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1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3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3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05144" y="3870959"/>
              <a:ext cx="487679" cy="4846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29528" y="3886200"/>
              <a:ext cx="484631" cy="51816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54674" y="3900169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154674" y="390016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3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03088" y="3100450"/>
              <a:ext cx="1008380" cy="993140"/>
            </a:xfrm>
            <a:custGeom>
              <a:avLst/>
              <a:gdLst/>
              <a:ahLst/>
              <a:cxnLst/>
              <a:rect l="l" t="t" r="r" b="b"/>
              <a:pathLst>
                <a:path w="1008379" h="993139">
                  <a:moveTo>
                    <a:pt x="751459" y="992886"/>
                  </a:moveTo>
                  <a:lnTo>
                    <a:pt x="729615" y="954532"/>
                  </a:lnTo>
                  <a:lnTo>
                    <a:pt x="688213" y="881837"/>
                  </a:lnTo>
                  <a:lnTo>
                    <a:pt x="688213" y="950595"/>
                  </a:lnTo>
                  <a:lnTo>
                    <a:pt x="688073" y="950645"/>
                  </a:lnTo>
                  <a:lnTo>
                    <a:pt x="688200" y="950455"/>
                  </a:lnTo>
                  <a:lnTo>
                    <a:pt x="688213" y="950595"/>
                  </a:lnTo>
                  <a:lnTo>
                    <a:pt x="688213" y="881837"/>
                  </a:lnTo>
                  <a:lnTo>
                    <a:pt x="681228" y="869569"/>
                  </a:lnTo>
                  <a:lnTo>
                    <a:pt x="687679" y="944486"/>
                  </a:lnTo>
                  <a:lnTo>
                    <a:pt x="5334" y="488696"/>
                  </a:lnTo>
                  <a:lnTo>
                    <a:pt x="0" y="496582"/>
                  </a:lnTo>
                  <a:lnTo>
                    <a:pt x="682396" y="952436"/>
                  </a:lnTo>
                  <a:lnTo>
                    <a:pt x="610616" y="975106"/>
                  </a:lnTo>
                  <a:lnTo>
                    <a:pt x="751459" y="992886"/>
                  </a:lnTo>
                  <a:close/>
                </a:path>
                <a:path w="1008379" h="993139">
                  <a:moveTo>
                    <a:pt x="1008126" y="127000"/>
                  </a:moveTo>
                  <a:lnTo>
                    <a:pt x="982726" y="76200"/>
                  </a:lnTo>
                  <a:lnTo>
                    <a:pt x="944626" y="0"/>
                  </a:lnTo>
                  <a:lnTo>
                    <a:pt x="881126" y="127000"/>
                  </a:lnTo>
                  <a:lnTo>
                    <a:pt x="939800" y="80060"/>
                  </a:lnTo>
                  <a:lnTo>
                    <a:pt x="939927" y="76200"/>
                  </a:lnTo>
                  <a:lnTo>
                    <a:pt x="939927" y="79959"/>
                  </a:lnTo>
                  <a:lnTo>
                    <a:pt x="939927" y="799719"/>
                  </a:lnTo>
                  <a:lnTo>
                    <a:pt x="949452" y="799719"/>
                  </a:lnTo>
                  <a:lnTo>
                    <a:pt x="949325" y="79959"/>
                  </a:lnTo>
                  <a:lnTo>
                    <a:pt x="949452" y="80060"/>
                  </a:lnTo>
                  <a:lnTo>
                    <a:pt x="1008126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406640" y="3870959"/>
              <a:ext cx="487679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431024" y="3886200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456424" y="3901439"/>
              <a:ext cx="386333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56424" y="390143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540881" y="4030979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1"/>
                  </a:lnTo>
                  <a:lnTo>
                    <a:pt x="839343" y="68326"/>
                  </a:lnTo>
                  <a:lnTo>
                    <a:pt x="835482" y="68326"/>
                  </a:lnTo>
                  <a:lnTo>
                    <a:pt x="788543" y="127000"/>
                  </a:lnTo>
                  <a:lnTo>
                    <a:pt x="906126" y="68326"/>
                  </a:lnTo>
                  <a:lnTo>
                    <a:pt x="839343" y="68326"/>
                  </a:lnTo>
                  <a:lnTo>
                    <a:pt x="906137" y="68320"/>
                  </a:lnTo>
                  <a:lnTo>
                    <a:pt x="915543" y="63627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6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1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397496" y="2682239"/>
              <a:ext cx="487679" cy="4876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421880" y="2697479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449439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449439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484366" y="2843783"/>
              <a:ext cx="2242185" cy="1255395"/>
            </a:xfrm>
            <a:custGeom>
              <a:avLst/>
              <a:gdLst/>
              <a:ahLst/>
              <a:cxnLst/>
              <a:rect l="l" t="t" r="r" b="b"/>
              <a:pathLst>
                <a:path w="2242184" h="1255395">
                  <a:moveTo>
                    <a:pt x="965073" y="63500"/>
                  </a:moveTo>
                  <a:lnTo>
                    <a:pt x="955421" y="58674"/>
                  </a:lnTo>
                  <a:lnTo>
                    <a:pt x="838073" y="0"/>
                  </a:lnTo>
                  <a:lnTo>
                    <a:pt x="885012" y="58674"/>
                  </a:lnTo>
                  <a:lnTo>
                    <a:pt x="56515" y="58674"/>
                  </a:lnTo>
                  <a:lnTo>
                    <a:pt x="56515" y="68199"/>
                  </a:lnTo>
                  <a:lnTo>
                    <a:pt x="885113" y="68199"/>
                  </a:lnTo>
                  <a:lnTo>
                    <a:pt x="838073" y="127000"/>
                  </a:lnTo>
                  <a:lnTo>
                    <a:pt x="955675" y="68199"/>
                  </a:lnTo>
                  <a:lnTo>
                    <a:pt x="965073" y="63500"/>
                  </a:lnTo>
                  <a:close/>
                </a:path>
                <a:path w="2242184" h="1255395">
                  <a:moveTo>
                    <a:pt x="1024763" y="203581"/>
                  </a:moveTo>
                  <a:lnTo>
                    <a:pt x="1018413" y="196469"/>
                  </a:lnTo>
                  <a:lnTo>
                    <a:pt x="56426" y="1056144"/>
                  </a:lnTo>
                  <a:lnTo>
                    <a:pt x="52324" y="980948"/>
                  </a:lnTo>
                  <a:lnTo>
                    <a:pt x="0" y="1113028"/>
                  </a:lnTo>
                  <a:lnTo>
                    <a:pt x="136906" y="1075690"/>
                  </a:lnTo>
                  <a:lnTo>
                    <a:pt x="77927" y="1065784"/>
                  </a:lnTo>
                  <a:lnTo>
                    <a:pt x="62788" y="1063244"/>
                  </a:lnTo>
                  <a:lnTo>
                    <a:pt x="1024763" y="203581"/>
                  </a:lnTo>
                  <a:close/>
                </a:path>
                <a:path w="2242184" h="1255395">
                  <a:moveTo>
                    <a:pt x="1222756" y="383032"/>
                  </a:moveTo>
                  <a:lnTo>
                    <a:pt x="1197076" y="332740"/>
                  </a:lnTo>
                  <a:lnTo>
                    <a:pt x="1158951" y="258064"/>
                  </a:lnTo>
                  <a:lnTo>
                    <a:pt x="1158951" y="332803"/>
                  </a:lnTo>
                  <a:lnTo>
                    <a:pt x="1158786" y="332816"/>
                  </a:lnTo>
                  <a:lnTo>
                    <a:pt x="1158951" y="332803"/>
                  </a:lnTo>
                  <a:lnTo>
                    <a:pt x="1158951" y="258064"/>
                  </a:lnTo>
                  <a:lnTo>
                    <a:pt x="1158240" y="256667"/>
                  </a:lnTo>
                  <a:lnTo>
                    <a:pt x="1095756" y="384175"/>
                  </a:lnTo>
                  <a:lnTo>
                    <a:pt x="1154074" y="336651"/>
                  </a:lnTo>
                  <a:lnTo>
                    <a:pt x="1160399" y="1057783"/>
                  </a:lnTo>
                  <a:lnTo>
                    <a:pt x="1169924" y="1057656"/>
                  </a:lnTo>
                  <a:lnTo>
                    <a:pt x="1163599" y="336473"/>
                  </a:lnTo>
                  <a:lnTo>
                    <a:pt x="1222756" y="383032"/>
                  </a:lnTo>
                  <a:close/>
                </a:path>
                <a:path w="2242184" h="1255395">
                  <a:moveTo>
                    <a:pt x="2242058" y="749312"/>
                  </a:moveTo>
                  <a:lnTo>
                    <a:pt x="2100199" y="756666"/>
                  </a:lnTo>
                  <a:lnTo>
                    <a:pt x="2170011" y="784593"/>
                  </a:lnTo>
                  <a:lnTo>
                    <a:pt x="1355979" y="1246632"/>
                  </a:lnTo>
                  <a:lnTo>
                    <a:pt x="1360678" y="1255014"/>
                  </a:lnTo>
                  <a:lnTo>
                    <a:pt x="2174811" y="792797"/>
                  </a:lnTo>
                  <a:lnTo>
                    <a:pt x="2162937" y="867156"/>
                  </a:lnTo>
                  <a:lnTo>
                    <a:pt x="2219629" y="782701"/>
                  </a:lnTo>
                  <a:lnTo>
                    <a:pt x="2242058" y="749312"/>
                  </a:lnTo>
                  <a:close/>
                </a:path>
                <a:path w="2242184" h="1255395">
                  <a:moveTo>
                    <a:pt x="2242058" y="476123"/>
                  </a:moveTo>
                  <a:lnTo>
                    <a:pt x="2219934" y="448437"/>
                  </a:lnTo>
                  <a:lnTo>
                    <a:pt x="2153412" y="365125"/>
                  </a:lnTo>
                  <a:lnTo>
                    <a:pt x="2171382" y="438188"/>
                  </a:lnTo>
                  <a:lnTo>
                    <a:pt x="1353312" y="59182"/>
                  </a:lnTo>
                  <a:lnTo>
                    <a:pt x="1349375" y="67818"/>
                  </a:lnTo>
                  <a:lnTo>
                    <a:pt x="2167356" y="446849"/>
                  </a:lnTo>
                  <a:lnTo>
                    <a:pt x="2172830" y="444131"/>
                  </a:lnTo>
                  <a:lnTo>
                    <a:pt x="2167356" y="446849"/>
                  </a:lnTo>
                  <a:lnTo>
                    <a:pt x="2100072" y="480314"/>
                  </a:lnTo>
                  <a:lnTo>
                    <a:pt x="2242058" y="47612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10143743" y="3233927"/>
            <a:ext cx="509270" cy="533400"/>
            <a:chOff x="8619743" y="3233927"/>
            <a:chExt cx="509270" cy="533400"/>
          </a:xfrm>
        </p:grpSpPr>
        <p:sp>
          <p:nvSpPr>
            <p:cNvPr id="60" name="object 60"/>
            <p:cNvSpPr/>
            <p:nvPr/>
          </p:nvSpPr>
          <p:spPr>
            <a:xfrm>
              <a:off x="8619743" y="3233927"/>
              <a:ext cx="487679" cy="4876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644127" y="3249167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669781" y="3263391"/>
              <a:ext cx="386334" cy="38620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669781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40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1492250" y="468148"/>
          <a:ext cx="8982073" cy="3918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5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6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30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48944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7655" algn="ctr">
                        <a:lnSpc>
                          <a:spcPts val="4175"/>
                        </a:lnSpc>
                      </a:pPr>
                      <a:r>
                        <a:rPr sz="4400" spc="-25" dirty="0">
                          <a:latin typeface="Carlito"/>
                          <a:cs typeface="Carlito"/>
                        </a:rPr>
                        <a:t>Método </a:t>
                      </a:r>
                      <a:r>
                        <a:rPr sz="4400" spc="-10" dirty="0">
                          <a:latin typeface="Carlito"/>
                          <a:cs typeface="Carlito"/>
                        </a:rPr>
                        <a:t>de</a:t>
                      </a:r>
                      <a:r>
                        <a:rPr sz="4400" spc="4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4400" spc="-30" dirty="0">
                          <a:latin typeface="Carlito"/>
                          <a:cs typeface="Carlito"/>
                        </a:rPr>
                        <a:t>Ford-Fulkerson</a:t>
                      </a:r>
                      <a:endParaRPr sz="4400" dirty="0">
                        <a:latin typeface="Carlito"/>
                        <a:cs typeface="Carlito"/>
                      </a:endParaRPr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65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6615" indent="-345440">
                        <a:lnSpc>
                          <a:spcPct val="100000"/>
                        </a:lnSpc>
                        <a:spcBef>
                          <a:spcPts val="1195"/>
                        </a:spcBef>
                        <a:buFont typeface="Arial"/>
                        <a:buChar char="•"/>
                        <a:tabLst>
                          <a:tab pos="856615" algn="l"/>
                          <a:tab pos="857250" algn="l"/>
                        </a:tabLst>
                      </a:pPr>
                      <a:r>
                        <a:rPr sz="3200" spc="-40" dirty="0" err="1">
                          <a:latin typeface="Carlito"/>
                          <a:cs typeface="Carlito"/>
                        </a:rPr>
                        <a:t>Grafo</a:t>
                      </a:r>
                      <a:r>
                        <a:rPr sz="3200" spc="-4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spc="-10" dirty="0">
                          <a:latin typeface="Carlito"/>
                          <a:cs typeface="Carlito"/>
                        </a:rPr>
                        <a:t>Base </a:t>
                      </a:r>
                      <a:r>
                        <a:rPr sz="3200" spc="-5" dirty="0">
                          <a:latin typeface="Carlito"/>
                          <a:cs typeface="Carlito"/>
                        </a:rPr>
                        <a:t>+ </a:t>
                      </a:r>
                      <a:r>
                        <a:rPr sz="3200" spc="-40" dirty="0" err="1">
                          <a:latin typeface="Carlito"/>
                          <a:cs typeface="Carlito"/>
                        </a:rPr>
                        <a:t>Grafo</a:t>
                      </a:r>
                      <a:r>
                        <a:rPr sz="3200" spc="10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3200" spc="-10" dirty="0">
                          <a:latin typeface="Carlito"/>
                          <a:cs typeface="Carlito"/>
                        </a:rPr>
                        <a:t>Residual</a:t>
                      </a:r>
                      <a:endParaRPr sz="3200" dirty="0">
                        <a:latin typeface="Carlito"/>
                        <a:cs typeface="Carlito"/>
                      </a:endParaRPr>
                    </a:p>
                    <a:p>
                      <a:pPr marL="96901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800" dirty="0">
                          <a:latin typeface="Arial"/>
                          <a:cs typeface="Arial"/>
                        </a:rPr>
                        <a:t>– </a:t>
                      </a:r>
                      <a:r>
                        <a:rPr sz="2800" spc="-15" dirty="0" err="1">
                          <a:latin typeface="Carlito"/>
                          <a:cs typeface="Carlito"/>
                        </a:rPr>
                        <a:t>Encontrar</a:t>
                      </a:r>
                      <a:r>
                        <a:rPr sz="2800" spc="-1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10" dirty="0" err="1">
                          <a:latin typeface="Carlito"/>
                          <a:cs typeface="Carlito"/>
                        </a:rPr>
                        <a:t>caminho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5" dirty="0">
                          <a:latin typeface="Carlito"/>
                          <a:cs typeface="Carlito"/>
                        </a:rPr>
                        <a:t>no</a:t>
                      </a:r>
                      <a:r>
                        <a:rPr sz="2800" spc="-5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800" spc="-10" dirty="0">
                          <a:latin typeface="Carlito"/>
                          <a:cs typeface="Carlito"/>
                        </a:rPr>
                        <a:t>residual</a:t>
                      </a:r>
                      <a:endParaRPr sz="2800" dirty="0">
                        <a:latin typeface="Carlito"/>
                        <a:cs typeface="Carlito"/>
                      </a:endParaRPr>
                    </a:p>
                  </a:txBody>
                  <a:tcPr marL="0" marR="0" marT="151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2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24025" algn="ctr">
                        <a:lnSpc>
                          <a:spcPts val="1889"/>
                        </a:lnSpc>
                        <a:spcBef>
                          <a:spcPts val="710"/>
                        </a:spcBef>
                      </a:pPr>
                      <a:r>
                        <a:rPr sz="1600" spc="5" dirty="0">
                          <a:latin typeface="Carlito"/>
                          <a:cs typeface="Carlito"/>
                        </a:rPr>
                        <a:t>0/12</a:t>
                      </a:r>
                      <a:endParaRPr sz="1600">
                        <a:latin typeface="Carlito"/>
                        <a:cs typeface="Carlito"/>
                      </a:endParaRPr>
                    </a:p>
                    <a:p>
                      <a:pPr marL="777875">
                        <a:lnSpc>
                          <a:spcPts val="1889"/>
                        </a:lnSpc>
                        <a:tabLst>
                          <a:tab pos="1634489" algn="l"/>
                          <a:tab pos="2929890" algn="l"/>
                          <a:tab pos="3587115" algn="l"/>
                          <a:tab pos="5099685" algn="l"/>
                          <a:tab pos="5956300" algn="l"/>
                        </a:tabLst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0/16	</a:t>
                      </a:r>
                      <a:r>
                        <a:rPr sz="2400" baseline="19097" dirty="0">
                          <a:latin typeface="Carlito"/>
                          <a:cs typeface="Carlito"/>
                        </a:rPr>
                        <a:t>2	5	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0/20	</a:t>
                      </a:r>
                      <a:r>
                        <a:rPr sz="2400" baseline="1736" dirty="0">
                          <a:latin typeface="Carlito"/>
                          <a:cs typeface="Carlito"/>
                        </a:rPr>
                        <a:t>16	</a:t>
                      </a:r>
                      <a:r>
                        <a:rPr sz="2400" spc="7" baseline="20833" dirty="0">
                          <a:latin typeface="Carlito"/>
                          <a:cs typeface="Carlito"/>
                        </a:rPr>
                        <a:t>2</a:t>
                      </a:r>
                      <a:endParaRPr sz="2400" baseline="20833">
                        <a:latin typeface="Carlito"/>
                        <a:cs typeface="Carlito"/>
                      </a:endParaRPr>
                    </a:p>
                  </a:txBody>
                  <a:tcPr marL="0" marR="0" marT="9017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12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844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20320" algn="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5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R="17081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20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63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37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3055" algn="ctr">
                        <a:lnSpc>
                          <a:spcPct val="100000"/>
                        </a:lnSpc>
                        <a:spcBef>
                          <a:spcPts val="1019"/>
                        </a:spcBef>
                        <a:tabLst>
                          <a:tab pos="1504315" algn="l"/>
                          <a:tab pos="2169160" algn="l"/>
                          <a:tab pos="2840355" algn="l"/>
                          <a:tab pos="3907790" algn="l"/>
                          <a:tab pos="4634865" algn="l"/>
                          <a:tab pos="5825490" algn="l"/>
                        </a:tabLst>
                      </a:pPr>
                      <a:r>
                        <a:rPr sz="2400" spc="7" baseline="10416" dirty="0">
                          <a:latin typeface="Carlito"/>
                          <a:cs typeface="Carlito"/>
                        </a:rPr>
                        <a:t>1	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0/4	</a:t>
                      </a:r>
                      <a:r>
                        <a:rPr sz="2400" baseline="-27777" dirty="0">
                          <a:latin typeface="Carlito"/>
                          <a:cs typeface="Carlito"/>
                        </a:rPr>
                        <a:t>0/9	</a:t>
                      </a:r>
                      <a:r>
                        <a:rPr sz="2400" baseline="-19097" dirty="0">
                          <a:latin typeface="Carlito"/>
                          <a:cs typeface="Carlito"/>
                        </a:rPr>
                        <a:t>0/7	</a:t>
                      </a:r>
                      <a:r>
                        <a:rPr sz="2400" spc="7" baseline="10416" dirty="0">
                          <a:latin typeface="Carlito"/>
                          <a:cs typeface="Carlito"/>
                        </a:rPr>
                        <a:t>6	</a:t>
                      </a:r>
                      <a:r>
                        <a:rPr sz="2400" baseline="12152" dirty="0">
                          <a:latin typeface="Carlito"/>
                          <a:cs typeface="Carlito"/>
                        </a:rPr>
                        <a:t>1	</a:t>
                      </a:r>
                      <a:r>
                        <a:rPr sz="2400" spc="7" baseline="1736" dirty="0">
                          <a:latin typeface="Carlito"/>
                          <a:cs typeface="Carlito"/>
                        </a:rPr>
                        <a:t>4</a:t>
                      </a:r>
                      <a:endParaRPr sz="2400" baseline="1736">
                        <a:latin typeface="Carlito"/>
                        <a:cs typeface="Carlito"/>
                      </a:endParaRPr>
                    </a:p>
                  </a:txBody>
                  <a:tcPr marL="0" marR="0" marT="12953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318770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9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0955">
                        <a:lnSpc>
                          <a:spcPct val="100000"/>
                        </a:lnSpc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7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6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838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6120">
                        <a:lnSpc>
                          <a:spcPct val="100000"/>
                        </a:lnSpc>
                        <a:spcBef>
                          <a:spcPts val="315"/>
                        </a:spcBef>
                        <a:tabLst>
                          <a:tab pos="1634489" algn="l"/>
                          <a:tab pos="2936875" algn="l"/>
                          <a:tab pos="3691890" algn="l"/>
                          <a:tab pos="5027295" algn="l"/>
                          <a:tab pos="5956300" algn="l"/>
                        </a:tabLst>
                      </a:pPr>
                      <a:r>
                        <a:rPr sz="1600" spc="5" dirty="0">
                          <a:latin typeface="Carlito"/>
                          <a:cs typeface="Carlito"/>
                        </a:rPr>
                        <a:t>0/13	</a:t>
                      </a:r>
                      <a:r>
                        <a:rPr sz="2400" baseline="-31250" dirty="0">
                          <a:latin typeface="Carlito"/>
                          <a:cs typeface="Carlito"/>
                        </a:rPr>
                        <a:t>3	4	</a:t>
                      </a:r>
                      <a:r>
                        <a:rPr sz="1600" dirty="0">
                          <a:latin typeface="Carlito"/>
                          <a:cs typeface="Carlito"/>
                        </a:rPr>
                        <a:t>0/4	</a:t>
                      </a:r>
                      <a:r>
                        <a:rPr sz="2400" baseline="1736" dirty="0">
                          <a:latin typeface="Carlito"/>
                          <a:cs typeface="Carlito"/>
                        </a:rPr>
                        <a:t>13	</a:t>
                      </a:r>
                      <a:r>
                        <a:rPr sz="2400" spc="7" baseline="-29513" dirty="0">
                          <a:latin typeface="Carlito"/>
                          <a:cs typeface="Carlito"/>
                        </a:rPr>
                        <a:t>3</a:t>
                      </a:r>
                      <a:endParaRPr sz="2400" baseline="-29513" dirty="0">
                        <a:latin typeface="Carlito"/>
                        <a:cs typeface="Carlito"/>
                      </a:endParaRPr>
                    </a:p>
                    <a:p>
                      <a:pPr marR="1579245" algn="ctr">
                        <a:lnSpc>
                          <a:spcPts val="1900"/>
                        </a:lnSpc>
                        <a:spcBef>
                          <a:spcPts val="29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0/14</a:t>
                      </a: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257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14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3335" algn="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14986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9545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00" dirty="0">
                          <a:latin typeface="Carlito"/>
                          <a:cs typeface="Carlito"/>
                        </a:rPr>
                        <a:t>4</a:t>
                      </a:r>
                      <a:endParaRPr sz="1600">
                        <a:latin typeface="Carlito"/>
                        <a:cs typeface="Carlito"/>
                      </a:endParaRPr>
                    </a:p>
                  </a:txBody>
                  <a:tcPr marL="0" marR="0" marT="349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4558-27F6-41C0-AAE8-C1486676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60F02F-26F3-4475-BB97-7FB4AF56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400" dirty="0"/>
              <a:t>Exercícios</a:t>
            </a:r>
          </a:p>
          <a:p>
            <a:r>
              <a:rPr lang="pt-BR" sz="2400" dirty="0"/>
              <a:t>O Problema do Transbordo</a:t>
            </a:r>
          </a:p>
          <a:p>
            <a:r>
              <a:rPr lang="pt-BR" sz="2400" dirty="0"/>
              <a:t>Problema do Fluxo Máximo</a:t>
            </a:r>
          </a:p>
          <a:p>
            <a:pPr lvl="1"/>
            <a:r>
              <a:rPr lang="pt-BR" sz="2000" dirty="0"/>
              <a:t>Método de Ford-</a:t>
            </a:r>
            <a:r>
              <a:rPr lang="pt-BR" sz="2000" dirty="0" err="1"/>
              <a:t>Fulkerson</a:t>
            </a:r>
            <a:endParaRPr lang="pt-BR" sz="2000" dirty="0"/>
          </a:p>
          <a:p>
            <a:r>
              <a:rPr lang="pt-BR" sz="2400" dirty="0"/>
              <a:t>O problema do caixeiro viajante (TSP)</a:t>
            </a:r>
          </a:p>
          <a:p>
            <a:pPr lvl="1"/>
            <a:r>
              <a:rPr lang="pt-BR" sz="2000" dirty="0"/>
              <a:t>Vizinho mais próximo</a:t>
            </a:r>
          </a:p>
          <a:p>
            <a:r>
              <a:rPr lang="pt-BR" sz="2400" dirty="0" err="1"/>
              <a:t>Ant</a:t>
            </a:r>
            <a:r>
              <a:rPr lang="pt-BR" sz="2400" dirty="0"/>
              <a:t> </a:t>
            </a:r>
            <a:r>
              <a:rPr lang="pt-BR" sz="2400" dirty="0" err="1"/>
              <a:t>Colony</a:t>
            </a:r>
            <a:r>
              <a:rPr lang="pt-BR" sz="2400" dirty="0"/>
              <a:t> </a:t>
            </a:r>
            <a:r>
              <a:rPr lang="pt-BR" sz="2400" dirty="0" err="1"/>
              <a:t>Optimization</a:t>
            </a:r>
            <a:r>
              <a:rPr lang="pt-BR" sz="2400" dirty="0"/>
              <a:t> (ACO)</a:t>
            </a:r>
          </a:p>
          <a:p>
            <a:endParaRPr lang="pt-BR" sz="2400" dirty="0"/>
          </a:p>
          <a:p>
            <a:endParaRPr lang="pt-BR" i="1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pt-BR" i="1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pt-BR" i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264B86-97CC-4AE9-B594-D271F7820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77" y="0"/>
            <a:ext cx="4322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2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5045" y="1258123"/>
            <a:ext cx="7014209" cy="112585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10" dirty="0">
                <a:latin typeface="Carlito"/>
                <a:cs typeface="Carlito"/>
              </a:rPr>
              <a:t>Identificar </a:t>
            </a:r>
            <a:r>
              <a:rPr sz="2800" dirty="0">
                <a:latin typeface="Carlito"/>
                <a:cs typeface="Carlito"/>
              </a:rPr>
              <a:t>a </a:t>
            </a:r>
            <a:r>
              <a:rPr sz="2800" spc="-5" dirty="0">
                <a:latin typeface="Carlito"/>
                <a:cs typeface="Carlito"/>
              </a:rPr>
              <a:t>menor </a:t>
            </a:r>
            <a:r>
              <a:rPr sz="2800" spc="-10" dirty="0">
                <a:latin typeface="Carlito"/>
                <a:cs typeface="Carlito"/>
              </a:rPr>
              <a:t>capacidade </a:t>
            </a:r>
            <a:r>
              <a:rPr sz="2800" spc="-5" dirty="0">
                <a:latin typeface="Carlito"/>
                <a:cs typeface="Carlito"/>
              </a:rPr>
              <a:t>do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caminho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533400"/>
            <a:chOff x="1783079" y="2688335"/>
            <a:chExt cx="509270" cy="53340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87674" y="276402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07079" y="3874008"/>
            <a:ext cx="509270" cy="533400"/>
            <a:chOff x="1783079" y="3874008"/>
            <a:chExt cx="509270" cy="533400"/>
          </a:xfrm>
        </p:grpSpPr>
        <p:sp>
          <p:nvSpPr>
            <p:cNvPr id="17" name="object 17"/>
            <p:cNvSpPr/>
            <p:nvPr/>
          </p:nvSpPr>
          <p:spPr>
            <a:xfrm>
              <a:off x="1783079" y="3874008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07463" y="3889248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34133" y="3905377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34133" y="3905377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3" name="object 23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06625" y="2688336"/>
            <a:ext cx="3724275" cy="1475105"/>
            <a:chOff x="1082624" y="2688335"/>
            <a:chExt cx="3724275" cy="1475105"/>
          </a:xfrm>
        </p:grpSpPr>
        <p:sp>
          <p:nvSpPr>
            <p:cNvPr id="29" name="object 29"/>
            <p:cNvSpPr/>
            <p:nvPr/>
          </p:nvSpPr>
          <p:spPr>
            <a:xfrm>
              <a:off x="1082624" y="2912490"/>
              <a:ext cx="2053589" cy="1250950"/>
            </a:xfrm>
            <a:custGeom>
              <a:avLst/>
              <a:gdLst/>
              <a:ahLst/>
              <a:cxnLst/>
              <a:rect l="l" t="t" r="r" b="b"/>
              <a:pathLst>
                <a:path w="2053589" h="1250950">
                  <a:moveTo>
                    <a:pt x="751509" y="1186053"/>
                  </a:moveTo>
                  <a:lnTo>
                    <a:pt x="729615" y="1147699"/>
                  </a:lnTo>
                  <a:lnTo>
                    <a:pt x="681151" y="1062736"/>
                  </a:lnTo>
                  <a:lnTo>
                    <a:pt x="687603" y="1137704"/>
                  </a:lnTo>
                  <a:lnTo>
                    <a:pt x="5295" y="681863"/>
                  </a:lnTo>
                  <a:lnTo>
                    <a:pt x="0" y="689737"/>
                  </a:lnTo>
                  <a:lnTo>
                    <a:pt x="682320" y="1145603"/>
                  </a:lnTo>
                  <a:lnTo>
                    <a:pt x="610666" y="1168273"/>
                  </a:lnTo>
                  <a:lnTo>
                    <a:pt x="751509" y="1186053"/>
                  </a:lnTo>
                  <a:close/>
                </a:path>
                <a:path w="2053589" h="1250950">
                  <a:moveTo>
                    <a:pt x="751509" y="0"/>
                  </a:moveTo>
                  <a:lnTo>
                    <a:pt x="609650" y="5715"/>
                  </a:lnTo>
                  <a:lnTo>
                    <a:pt x="679056" y="34493"/>
                  </a:lnTo>
                  <a:lnTo>
                    <a:pt x="355" y="408432"/>
                  </a:lnTo>
                  <a:lnTo>
                    <a:pt x="4953" y="416814"/>
                  </a:lnTo>
                  <a:lnTo>
                    <a:pt x="683666" y="42799"/>
                  </a:lnTo>
                  <a:lnTo>
                    <a:pt x="670864" y="116840"/>
                  </a:lnTo>
                  <a:lnTo>
                    <a:pt x="728980" y="32639"/>
                  </a:lnTo>
                  <a:lnTo>
                    <a:pt x="751509" y="0"/>
                  </a:lnTo>
                  <a:close/>
                </a:path>
                <a:path w="2053589" h="1250950">
                  <a:moveTo>
                    <a:pt x="1008176" y="320167"/>
                  </a:moveTo>
                  <a:lnTo>
                    <a:pt x="982776" y="269367"/>
                  </a:lnTo>
                  <a:lnTo>
                    <a:pt x="944676" y="193167"/>
                  </a:lnTo>
                  <a:lnTo>
                    <a:pt x="881176" y="320167"/>
                  </a:lnTo>
                  <a:lnTo>
                    <a:pt x="939850" y="273227"/>
                  </a:lnTo>
                  <a:lnTo>
                    <a:pt x="939977" y="273126"/>
                  </a:lnTo>
                  <a:lnTo>
                    <a:pt x="939850" y="992886"/>
                  </a:lnTo>
                  <a:lnTo>
                    <a:pt x="949375" y="992886"/>
                  </a:lnTo>
                  <a:lnTo>
                    <a:pt x="949375" y="273126"/>
                  </a:lnTo>
                  <a:lnTo>
                    <a:pt x="949375" y="269367"/>
                  </a:lnTo>
                  <a:lnTo>
                    <a:pt x="949502" y="273227"/>
                  </a:lnTo>
                  <a:lnTo>
                    <a:pt x="1008176" y="320167"/>
                  </a:lnTo>
                  <a:close/>
                </a:path>
                <a:path w="2053589" h="1250950">
                  <a:moveTo>
                    <a:pt x="2053386" y="1187323"/>
                  </a:moveTo>
                  <a:lnTo>
                    <a:pt x="1926386" y="1123696"/>
                  </a:lnTo>
                  <a:lnTo>
                    <a:pt x="1973414" y="1182497"/>
                  </a:lnTo>
                  <a:lnTo>
                    <a:pt x="1137716" y="1181354"/>
                  </a:lnTo>
                  <a:lnTo>
                    <a:pt x="1137716" y="1190879"/>
                  </a:lnTo>
                  <a:lnTo>
                    <a:pt x="1973313" y="1192022"/>
                  </a:lnTo>
                  <a:lnTo>
                    <a:pt x="1926259" y="1250696"/>
                  </a:lnTo>
                  <a:lnTo>
                    <a:pt x="2043950" y="1192022"/>
                  </a:lnTo>
                  <a:lnTo>
                    <a:pt x="2053386" y="118732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78480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02864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20341" y="2848990"/>
              <a:ext cx="1166495" cy="1057910"/>
            </a:xfrm>
            <a:custGeom>
              <a:avLst/>
              <a:gdLst/>
              <a:ahLst/>
              <a:cxnLst/>
              <a:rect l="l" t="t" r="r" b="b"/>
              <a:pathLst>
                <a:path w="1166495" h="1057910">
                  <a:moveTo>
                    <a:pt x="908558" y="63500"/>
                  </a:moveTo>
                  <a:lnTo>
                    <a:pt x="898906" y="58674"/>
                  </a:lnTo>
                  <a:lnTo>
                    <a:pt x="781558" y="0"/>
                  </a:lnTo>
                  <a:lnTo>
                    <a:pt x="828497" y="58674"/>
                  </a:lnTo>
                  <a:lnTo>
                    <a:pt x="0" y="58674"/>
                  </a:lnTo>
                  <a:lnTo>
                    <a:pt x="0" y="68199"/>
                  </a:lnTo>
                  <a:lnTo>
                    <a:pt x="828598" y="68199"/>
                  </a:lnTo>
                  <a:lnTo>
                    <a:pt x="781558" y="127000"/>
                  </a:lnTo>
                  <a:lnTo>
                    <a:pt x="899160" y="68199"/>
                  </a:lnTo>
                  <a:lnTo>
                    <a:pt x="908558" y="63500"/>
                  </a:lnTo>
                  <a:close/>
                </a:path>
                <a:path w="1166495" h="1057910">
                  <a:moveTo>
                    <a:pt x="1166368" y="383032"/>
                  </a:moveTo>
                  <a:lnTo>
                    <a:pt x="1140637" y="332740"/>
                  </a:lnTo>
                  <a:lnTo>
                    <a:pt x="1101712" y="256667"/>
                  </a:lnTo>
                  <a:lnTo>
                    <a:pt x="1039368" y="384175"/>
                  </a:lnTo>
                  <a:lnTo>
                    <a:pt x="1097673" y="336677"/>
                  </a:lnTo>
                  <a:lnTo>
                    <a:pt x="1104011" y="1057783"/>
                  </a:lnTo>
                  <a:lnTo>
                    <a:pt x="1113536" y="1057656"/>
                  </a:lnTo>
                  <a:lnTo>
                    <a:pt x="1107198" y="336677"/>
                  </a:lnTo>
                  <a:lnTo>
                    <a:pt x="1166368" y="3830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97680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22064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9369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9369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13201" y="2908172"/>
              <a:ext cx="892810" cy="1196340"/>
            </a:xfrm>
            <a:custGeom>
              <a:avLst/>
              <a:gdLst/>
              <a:ahLst/>
              <a:cxnLst/>
              <a:rect l="l" t="t" r="r" b="b"/>
              <a:pathLst>
                <a:path w="892810" h="1196339">
                  <a:moveTo>
                    <a:pt x="892683" y="690118"/>
                  </a:moveTo>
                  <a:lnTo>
                    <a:pt x="750951" y="697623"/>
                  </a:lnTo>
                  <a:lnTo>
                    <a:pt x="820699" y="725449"/>
                  </a:lnTo>
                  <a:lnTo>
                    <a:pt x="6731" y="1187577"/>
                  </a:lnTo>
                  <a:lnTo>
                    <a:pt x="11430" y="1195832"/>
                  </a:lnTo>
                  <a:lnTo>
                    <a:pt x="825411" y="733831"/>
                  </a:lnTo>
                  <a:lnTo>
                    <a:pt x="813562" y="807974"/>
                  </a:lnTo>
                  <a:lnTo>
                    <a:pt x="870254" y="723519"/>
                  </a:lnTo>
                  <a:lnTo>
                    <a:pt x="892683" y="690118"/>
                  </a:lnTo>
                  <a:close/>
                </a:path>
                <a:path w="892810" h="1196339">
                  <a:moveTo>
                    <a:pt x="892683" y="416941"/>
                  </a:moveTo>
                  <a:lnTo>
                    <a:pt x="870597" y="389255"/>
                  </a:lnTo>
                  <a:lnTo>
                    <a:pt x="804164" y="305943"/>
                  </a:lnTo>
                  <a:lnTo>
                    <a:pt x="822147" y="379069"/>
                  </a:lnTo>
                  <a:lnTo>
                    <a:pt x="4064" y="0"/>
                  </a:lnTo>
                  <a:lnTo>
                    <a:pt x="0" y="8636"/>
                  </a:lnTo>
                  <a:lnTo>
                    <a:pt x="818121" y="387667"/>
                  </a:lnTo>
                  <a:lnTo>
                    <a:pt x="750824" y="421259"/>
                  </a:lnTo>
                  <a:lnTo>
                    <a:pt x="89268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630830" y="2835910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58898" y="3836619"/>
            <a:ext cx="415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0/13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71873" y="4118229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40171" y="2835910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0/20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99358" y="2600019"/>
            <a:ext cx="455485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4334510" algn="l"/>
              </a:tabLst>
            </a:pPr>
            <a:r>
              <a:rPr sz="1600" spc="5" dirty="0">
                <a:latin typeface="Carlito"/>
                <a:cs typeface="Carlito"/>
              </a:rPr>
              <a:t>0/12	</a:t>
            </a:r>
            <a:r>
              <a:rPr sz="2400" baseline="1736" dirty="0">
                <a:latin typeface="Carlito"/>
                <a:cs typeface="Carlito"/>
              </a:rPr>
              <a:t>12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550152" y="3233927"/>
            <a:ext cx="509270" cy="533400"/>
            <a:chOff x="5026152" y="3233927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5026152" y="3233927"/>
              <a:ext cx="487679" cy="48768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50536" y="3249167"/>
              <a:ext cx="484632" cy="5181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76063" y="3263391"/>
              <a:ext cx="386207" cy="38620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76063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40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003797" y="3313252"/>
            <a:ext cx="85598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739140" algn="l"/>
              </a:tabLst>
            </a:pPr>
            <a:r>
              <a:rPr sz="1600" spc="5" dirty="0">
                <a:latin typeface="Carlito"/>
                <a:cs typeface="Carlito"/>
              </a:rPr>
              <a:t>6	</a:t>
            </a:r>
            <a:r>
              <a:rPr sz="2400" baseline="1736" dirty="0">
                <a:latin typeface="Carlito"/>
                <a:cs typeface="Carlito"/>
              </a:rPr>
              <a:t>1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29144" y="2682239"/>
            <a:ext cx="509270" cy="533400"/>
            <a:chOff x="6105144" y="2682239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05144" y="2682239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9528" y="2697479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54674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4674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782692" y="2763723"/>
            <a:ext cx="31559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3039110" algn="l"/>
              </a:tabLst>
            </a:pPr>
            <a:r>
              <a:rPr sz="1600" dirty="0">
                <a:latin typeface="Carlito"/>
                <a:cs typeface="Carlito"/>
              </a:rPr>
              <a:t>5	</a:t>
            </a:r>
            <a:r>
              <a:rPr sz="2400" spc="7" baseline="1736" dirty="0">
                <a:latin typeface="Carlito"/>
                <a:cs typeface="Carlito"/>
              </a:rPr>
              <a:t>2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629144" y="3870959"/>
            <a:ext cx="509270" cy="533400"/>
            <a:chOff x="6105144" y="3870959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6105144" y="3870959"/>
              <a:ext cx="487679" cy="4846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29528" y="3886199"/>
              <a:ext cx="484631" cy="51816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54674" y="3900169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54674" y="390016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3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809358" y="394507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30640" y="3870959"/>
            <a:ext cx="509270" cy="533400"/>
            <a:chOff x="7406640" y="3870959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406640" y="3870959"/>
              <a:ext cx="487679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31024" y="3886199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56424" y="3901439"/>
              <a:ext cx="386333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56424" y="390143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11743" y="394665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921495" y="2682239"/>
            <a:ext cx="509270" cy="533400"/>
            <a:chOff x="7397495" y="2682239"/>
            <a:chExt cx="509270" cy="533400"/>
          </a:xfrm>
        </p:grpSpPr>
        <p:sp>
          <p:nvSpPr>
            <p:cNvPr id="75" name="object 75"/>
            <p:cNvSpPr/>
            <p:nvPr/>
          </p:nvSpPr>
          <p:spPr>
            <a:xfrm>
              <a:off x="7397495" y="2682239"/>
              <a:ext cx="487679" cy="4876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421879" y="2697479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49438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49438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104757" y="275851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0143743" y="3233927"/>
            <a:ext cx="509270" cy="533400"/>
            <a:chOff x="8619743" y="3233927"/>
            <a:chExt cx="509270" cy="533400"/>
          </a:xfrm>
        </p:grpSpPr>
        <p:sp>
          <p:nvSpPr>
            <p:cNvPr id="81" name="object 81"/>
            <p:cNvSpPr/>
            <p:nvPr/>
          </p:nvSpPr>
          <p:spPr>
            <a:xfrm>
              <a:off x="8619743" y="3233927"/>
              <a:ext cx="487679" cy="4876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644127" y="3249167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69781" y="3263391"/>
              <a:ext cx="386334" cy="38620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669781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40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0325482" y="330809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858001" y="2709673"/>
            <a:ext cx="3590925" cy="1448435"/>
            <a:chOff x="5334000" y="2709672"/>
            <a:chExt cx="3590925" cy="1448435"/>
          </a:xfrm>
        </p:grpSpPr>
        <p:sp>
          <p:nvSpPr>
            <p:cNvPr id="87" name="object 87"/>
            <p:cNvSpPr/>
            <p:nvPr/>
          </p:nvSpPr>
          <p:spPr>
            <a:xfrm>
              <a:off x="5334000" y="2709672"/>
              <a:ext cx="1018031" cy="68580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03088" y="2907283"/>
              <a:ext cx="2053589" cy="1250950"/>
            </a:xfrm>
            <a:custGeom>
              <a:avLst/>
              <a:gdLst/>
              <a:ahLst/>
              <a:cxnLst/>
              <a:rect l="l" t="t" r="r" b="b"/>
              <a:pathLst>
                <a:path w="2053590" h="1250950">
                  <a:moveTo>
                    <a:pt x="751459" y="1186053"/>
                  </a:moveTo>
                  <a:lnTo>
                    <a:pt x="729615" y="1147699"/>
                  </a:lnTo>
                  <a:lnTo>
                    <a:pt x="688213" y="1075004"/>
                  </a:lnTo>
                  <a:lnTo>
                    <a:pt x="688213" y="1143762"/>
                  </a:lnTo>
                  <a:lnTo>
                    <a:pt x="688073" y="1143812"/>
                  </a:lnTo>
                  <a:lnTo>
                    <a:pt x="688200" y="1143622"/>
                  </a:lnTo>
                  <a:lnTo>
                    <a:pt x="688213" y="1143762"/>
                  </a:lnTo>
                  <a:lnTo>
                    <a:pt x="688213" y="1075004"/>
                  </a:lnTo>
                  <a:lnTo>
                    <a:pt x="681228" y="1062736"/>
                  </a:lnTo>
                  <a:lnTo>
                    <a:pt x="687679" y="1137653"/>
                  </a:lnTo>
                  <a:lnTo>
                    <a:pt x="5334" y="681863"/>
                  </a:lnTo>
                  <a:lnTo>
                    <a:pt x="0" y="689749"/>
                  </a:lnTo>
                  <a:lnTo>
                    <a:pt x="682396" y="1145603"/>
                  </a:lnTo>
                  <a:lnTo>
                    <a:pt x="610616" y="1168273"/>
                  </a:lnTo>
                  <a:lnTo>
                    <a:pt x="751459" y="1186053"/>
                  </a:lnTo>
                  <a:close/>
                </a:path>
                <a:path w="2053590" h="1250950">
                  <a:moveTo>
                    <a:pt x="751459" y="0"/>
                  </a:moveTo>
                  <a:lnTo>
                    <a:pt x="609600" y="5715"/>
                  </a:lnTo>
                  <a:lnTo>
                    <a:pt x="679246" y="34429"/>
                  </a:lnTo>
                  <a:lnTo>
                    <a:pt x="381" y="408432"/>
                  </a:lnTo>
                  <a:lnTo>
                    <a:pt x="4953" y="416814"/>
                  </a:lnTo>
                  <a:lnTo>
                    <a:pt x="683742" y="42735"/>
                  </a:lnTo>
                  <a:lnTo>
                    <a:pt x="670941" y="116840"/>
                  </a:lnTo>
                  <a:lnTo>
                    <a:pt x="728954" y="32639"/>
                  </a:lnTo>
                  <a:lnTo>
                    <a:pt x="751459" y="0"/>
                  </a:lnTo>
                  <a:close/>
                </a:path>
                <a:path w="2053590" h="1250950">
                  <a:moveTo>
                    <a:pt x="1008126" y="320167"/>
                  </a:moveTo>
                  <a:lnTo>
                    <a:pt x="982726" y="269367"/>
                  </a:lnTo>
                  <a:lnTo>
                    <a:pt x="944626" y="193167"/>
                  </a:lnTo>
                  <a:lnTo>
                    <a:pt x="881126" y="320167"/>
                  </a:lnTo>
                  <a:lnTo>
                    <a:pt x="939800" y="273227"/>
                  </a:lnTo>
                  <a:lnTo>
                    <a:pt x="939927" y="269367"/>
                  </a:lnTo>
                  <a:lnTo>
                    <a:pt x="939927" y="273126"/>
                  </a:lnTo>
                  <a:lnTo>
                    <a:pt x="939927" y="992886"/>
                  </a:lnTo>
                  <a:lnTo>
                    <a:pt x="949452" y="992886"/>
                  </a:lnTo>
                  <a:lnTo>
                    <a:pt x="949325" y="273126"/>
                  </a:lnTo>
                  <a:lnTo>
                    <a:pt x="949452" y="273227"/>
                  </a:lnTo>
                  <a:lnTo>
                    <a:pt x="1008126" y="320167"/>
                  </a:lnTo>
                  <a:close/>
                </a:path>
                <a:path w="2053590" h="1250950">
                  <a:moveTo>
                    <a:pt x="2053336" y="1187323"/>
                  </a:moveTo>
                  <a:lnTo>
                    <a:pt x="1926463" y="1123696"/>
                  </a:lnTo>
                  <a:lnTo>
                    <a:pt x="1973376" y="1182497"/>
                  </a:lnTo>
                  <a:lnTo>
                    <a:pt x="1137793" y="1181227"/>
                  </a:lnTo>
                  <a:lnTo>
                    <a:pt x="1137793" y="1190752"/>
                  </a:lnTo>
                  <a:lnTo>
                    <a:pt x="1973275" y="1192022"/>
                  </a:lnTo>
                  <a:lnTo>
                    <a:pt x="1926336" y="1250696"/>
                  </a:lnTo>
                  <a:lnTo>
                    <a:pt x="2043912" y="1192022"/>
                  </a:lnTo>
                  <a:lnTo>
                    <a:pt x="2053336" y="118732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70903" y="2709672"/>
              <a:ext cx="1176527" cy="39623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40881" y="2843783"/>
              <a:ext cx="1166495" cy="1057910"/>
            </a:xfrm>
            <a:custGeom>
              <a:avLst/>
              <a:gdLst/>
              <a:ahLst/>
              <a:cxnLst/>
              <a:rect l="l" t="t" r="r" b="b"/>
              <a:pathLst>
                <a:path w="1166495" h="1057910">
                  <a:moveTo>
                    <a:pt x="908558" y="63500"/>
                  </a:moveTo>
                  <a:lnTo>
                    <a:pt x="898906" y="58674"/>
                  </a:lnTo>
                  <a:lnTo>
                    <a:pt x="781558" y="0"/>
                  </a:lnTo>
                  <a:lnTo>
                    <a:pt x="828497" y="58674"/>
                  </a:lnTo>
                  <a:lnTo>
                    <a:pt x="0" y="58674"/>
                  </a:lnTo>
                  <a:lnTo>
                    <a:pt x="0" y="68199"/>
                  </a:lnTo>
                  <a:lnTo>
                    <a:pt x="828598" y="68199"/>
                  </a:lnTo>
                  <a:lnTo>
                    <a:pt x="781558" y="127000"/>
                  </a:lnTo>
                  <a:lnTo>
                    <a:pt x="899160" y="68199"/>
                  </a:lnTo>
                  <a:lnTo>
                    <a:pt x="908558" y="63500"/>
                  </a:lnTo>
                  <a:close/>
                </a:path>
                <a:path w="1166495" h="1057910">
                  <a:moveTo>
                    <a:pt x="1166241" y="383032"/>
                  </a:moveTo>
                  <a:lnTo>
                    <a:pt x="1140561" y="332740"/>
                  </a:lnTo>
                  <a:lnTo>
                    <a:pt x="1102436" y="258064"/>
                  </a:lnTo>
                  <a:lnTo>
                    <a:pt x="1102436" y="332803"/>
                  </a:lnTo>
                  <a:lnTo>
                    <a:pt x="1102271" y="332816"/>
                  </a:lnTo>
                  <a:lnTo>
                    <a:pt x="1102436" y="332803"/>
                  </a:lnTo>
                  <a:lnTo>
                    <a:pt x="1102436" y="258064"/>
                  </a:lnTo>
                  <a:lnTo>
                    <a:pt x="1101725" y="256667"/>
                  </a:lnTo>
                  <a:lnTo>
                    <a:pt x="1039241" y="384175"/>
                  </a:lnTo>
                  <a:lnTo>
                    <a:pt x="1097559" y="336651"/>
                  </a:lnTo>
                  <a:lnTo>
                    <a:pt x="1103884" y="1057783"/>
                  </a:lnTo>
                  <a:lnTo>
                    <a:pt x="1113409" y="1057656"/>
                  </a:lnTo>
                  <a:lnTo>
                    <a:pt x="1107084" y="336473"/>
                  </a:lnTo>
                  <a:lnTo>
                    <a:pt x="1166241" y="3830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763255" y="2831592"/>
              <a:ext cx="1161288" cy="68580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833741" y="2902965"/>
              <a:ext cx="892810" cy="1196340"/>
            </a:xfrm>
            <a:custGeom>
              <a:avLst/>
              <a:gdLst/>
              <a:ahLst/>
              <a:cxnLst/>
              <a:rect l="l" t="t" r="r" b="b"/>
              <a:pathLst>
                <a:path w="892809" h="1196339">
                  <a:moveTo>
                    <a:pt x="892683" y="690130"/>
                  </a:moveTo>
                  <a:lnTo>
                    <a:pt x="750824" y="697484"/>
                  </a:lnTo>
                  <a:lnTo>
                    <a:pt x="820635" y="725411"/>
                  </a:lnTo>
                  <a:lnTo>
                    <a:pt x="6604" y="1187450"/>
                  </a:lnTo>
                  <a:lnTo>
                    <a:pt x="11303" y="1195832"/>
                  </a:lnTo>
                  <a:lnTo>
                    <a:pt x="825436" y="733615"/>
                  </a:lnTo>
                  <a:lnTo>
                    <a:pt x="813562" y="807974"/>
                  </a:lnTo>
                  <a:lnTo>
                    <a:pt x="870254" y="723519"/>
                  </a:lnTo>
                  <a:lnTo>
                    <a:pt x="892683" y="690130"/>
                  </a:lnTo>
                  <a:close/>
                </a:path>
                <a:path w="892809" h="1196339">
                  <a:moveTo>
                    <a:pt x="892683" y="416941"/>
                  </a:moveTo>
                  <a:lnTo>
                    <a:pt x="870559" y="389255"/>
                  </a:lnTo>
                  <a:lnTo>
                    <a:pt x="804037" y="305943"/>
                  </a:lnTo>
                  <a:lnTo>
                    <a:pt x="822007" y="379006"/>
                  </a:lnTo>
                  <a:lnTo>
                    <a:pt x="3937" y="0"/>
                  </a:lnTo>
                  <a:lnTo>
                    <a:pt x="0" y="8636"/>
                  </a:lnTo>
                  <a:lnTo>
                    <a:pt x="817981" y="387667"/>
                  </a:lnTo>
                  <a:lnTo>
                    <a:pt x="823455" y="384949"/>
                  </a:lnTo>
                  <a:lnTo>
                    <a:pt x="817981" y="387667"/>
                  </a:lnTo>
                  <a:lnTo>
                    <a:pt x="750697" y="421132"/>
                  </a:lnTo>
                  <a:lnTo>
                    <a:pt x="89268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6952870" y="2830830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880606" y="3831412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393684" y="4113022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921498" y="3348685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9257793" y="34178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761982" y="2830830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866504" y="38314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008365" y="3040252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479"/>
                </a:moveTo>
                <a:lnTo>
                  <a:pt x="0" y="916559"/>
                </a:lnTo>
                <a:lnTo>
                  <a:pt x="136906" y="879221"/>
                </a:lnTo>
                <a:lnTo>
                  <a:pt x="77937" y="869315"/>
                </a:lnTo>
                <a:lnTo>
                  <a:pt x="59943" y="869315"/>
                </a:lnTo>
                <a:lnTo>
                  <a:pt x="53593" y="862203"/>
                </a:lnTo>
                <a:lnTo>
                  <a:pt x="56435" y="859663"/>
                </a:lnTo>
                <a:lnTo>
                  <a:pt x="52324" y="784479"/>
                </a:lnTo>
                <a:close/>
              </a:path>
              <a:path w="1024890" h="916939">
                <a:moveTo>
                  <a:pt x="56768" y="865759"/>
                </a:moveTo>
                <a:lnTo>
                  <a:pt x="59943" y="869315"/>
                </a:lnTo>
                <a:lnTo>
                  <a:pt x="62791" y="866770"/>
                </a:lnTo>
                <a:lnTo>
                  <a:pt x="56768" y="865759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5"/>
                </a:lnTo>
                <a:lnTo>
                  <a:pt x="77937" y="869315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3"/>
                </a:lnTo>
                <a:lnTo>
                  <a:pt x="56768" y="865759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3"/>
                </a:moveTo>
                <a:lnTo>
                  <a:pt x="53593" y="862203"/>
                </a:lnTo>
                <a:lnTo>
                  <a:pt x="56768" y="865759"/>
                </a:lnTo>
                <a:lnTo>
                  <a:pt x="56435" y="8596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8586597" y="345198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129652" y="2575941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9" y="110229"/>
                </a:lnTo>
                <a:lnTo>
                  <a:pt x="78191" y="60229"/>
                </a:lnTo>
                <a:lnTo>
                  <a:pt x="118263" y="39823"/>
                </a:lnTo>
                <a:lnTo>
                  <a:pt x="164667" y="23118"/>
                </a:lnTo>
                <a:lnTo>
                  <a:pt x="216464" y="10594"/>
                </a:lnTo>
                <a:lnTo>
                  <a:pt x="272717" y="2728"/>
                </a:lnTo>
                <a:lnTo>
                  <a:pt x="332485" y="0"/>
                </a:lnTo>
                <a:lnTo>
                  <a:pt x="392216" y="2728"/>
                </a:lnTo>
                <a:lnTo>
                  <a:pt x="448439" y="10594"/>
                </a:lnTo>
                <a:lnTo>
                  <a:pt x="500215" y="23118"/>
                </a:lnTo>
                <a:lnTo>
                  <a:pt x="546603" y="39823"/>
                </a:lnTo>
                <a:lnTo>
                  <a:pt x="586664" y="60229"/>
                </a:lnTo>
                <a:lnTo>
                  <a:pt x="619458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8" y="254724"/>
                </a:lnTo>
                <a:lnTo>
                  <a:pt x="586664" y="278352"/>
                </a:lnTo>
                <a:lnTo>
                  <a:pt x="546603" y="298758"/>
                </a:lnTo>
                <a:lnTo>
                  <a:pt x="500215" y="315463"/>
                </a:lnTo>
                <a:lnTo>
                  <a:pt x="448439" y="327987"/>
                </a:lnTo>
                <a:lnTo>
                  <a:pt x="392216" y="335853"/>
                </a:lnTo>
                <a:lnTo>
                  <a:pt x="332485" y="338582"/>
                </a:lnTo>
                <a:lnTo>
                  <a:pt x="272717" y="335853"/>
                </a:lnTo>
                <a:lnTo>
                  <a:pt x="216464" y="327987"/>
                </a:lnTo>
                <a:lnTo>
                  <a:pt x="164667" y="315463"/>
                </a:lnTo>
                <a:lnTo>
                  <a:pt x="118263" y="298758"/>
                </a:lnTo>
                <a:lnTo>
                  <a:pt x="78191" y="278352"/>
                </a:lnTo>
                <a:lnTo>
                  <a:pt x="45390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5044" y="1258123"/>
            <a:ext cx="7451090" cy="112585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25" dirty="0">
                <a:latin typeface="Carlito"/>
                <a:cs typeface="Carlito"/>
              </a:rPr>
              <a:t>Refazer </a:t>
            </a:r>
            <a:r>
              <a:rPr sz="2800" dirty="0">
                <a:latin typeface="Carlito"/>
                <a:cs typeface="Carlito"/>
              </a:rPr>
              <a:t>o </a:t>
            </a:r>
            <a:r>
              <a:rPr sz="2800" spc="-5" dirty="0">
                <a:latin typeface="Carlito"/>
                <a:cs typeface="Carlito"/>
              </a:rPr>
              <a:t>residual... </a:t>
            </a:r>
            <a:r>
              <a:rPr sz="2800" b="1" spc="-5" dirty="0">
                <a:latin typeface="Carlito"/>
                <a:cs typeface="Carlito"/>
              </a:rPr>
              <a:t>reduzindo </a:t>
            </a:r>
            <a:r>
              <a:rPr sz="2800" b="1" dirty="0">
                <a:latin typeface="Carlito"/>
                <a:cs typeface="Carlito"/>
              </a:rPr>
              <a:t>a</a:t>
            </a:r>
            <a:r>
              <a:rPr sz="2800" b="1" spc="-15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capacidade...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533400"/>
            <a:chOff x="1783079" y="2688335"/>
            <a:chExt cx="509270" cy="53340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87674" y="276402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07079" y="3874008"/>
            <a:ext cx="509270" cy="533400"/>
            <a:chOff x="1783079" y="3874008"/>
            <a:chExt cx="509270" cy="533400"/>
          </a:xfrm>
        </p:grpSpPr>
        <p:sp>
          <p:nvSpPr>
            <p:cNvPr id="17" name="object 17"/>
            <p:cNvSpPr/>
            <p:nvPr/>
          </p:nvSpPr>
          <p:spPr>
            <a:xfrm>
              <a:off x="1783079" y="3874008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07463" y="3889248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34133" y="3905377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34133" y="3905377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3" name="object 23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06625" y="2688336"/>
            <a:ext cx="3724275" cy="1475105"/>
            <a:chOff x="1082624" y="2688335"/>
            <a:chExt cx="3724275" cy="1475105"/>
          </a:xfrm>
        </p:grpSpPr>
        <p:sp>
          <p:nvSpPr>
            <p:cNvPr id="29" name="object 29"/>
            <p:cNvSpPr/>
            <p:nvPr/>
          </p:nvSpPr>
          <p:spPr>
            <a:xfrm>
              <a:off x="1082624" y="2912490"/>
              <a:ext cx="2053589" cy="1250950"/>
            </a:xfrm>
            <a:custGeom>
              <a:avLst/>
              <a:gdLst/>
              <a:ahLst/>
              <a:cxnLst/>
              <a:rect l="l" t="t" r="r" b="b"/>
              <a:pathLst>
                <a:path w="2053589" h="1250950">
                  <a:moveTo>
                    <a:pt x="751509" y="1186053"/>
                  </a:moveTo>
                  <a:lnTo>
                    <a:pt x="729615" y="1147699"/>
                  </a:lnTo>
                  <a:lnTo>
                    <a:pt x="681151" y="1062736"/>
                  </a:lnTo>
                  <a:lnTo>
                    <a:pt x="687603" y="1137704"/>
                  </a:lnTo>
                  <a:lnTo>
                    <a:pt x="5295" y="681863"/>
                  </a:lnTo>
                  <a:lnTo>
                    <a:pt x="0" y="689737"/>
                  </a:lnTo>
                  <a:lnTo>
                    <a:pt x="682320" y="1145603"/>
                  </a:lnTo>
                  <a:lnTo>
                    <a:pt x="610666" y="1168273"/>
                  </a:lnTo>
                  <a:lnTo>
                    <a:pt x="751509" y="1186053"/>
                  </a:lnTo>
                  <a:close/>
                </a:path>
                <a:path w="2053589" h="1250950">
                  <a:moveTo>
                    <a:pt x="751509" y="0"/>
                  </a:moveTo>
                  <a:lnTo>
                    <a:pt x="609650" y="5715"/>
                  </a:lnTo>
                  <a:lnTo>
                    <a:pt x="679056" y="34493"/>
                  </a:lnTo>
                  <a:lnTo>
                    <a:pt x="355" y="408432"/>
                  </a:lnTo>
                  <a:lnTo>
                    <a:pt x="4953" y="416814"/>
                  </a:lnTo>
                  <a:lnTo>
                    <a:pt x="683666" y="42799"/>
                  </a:lnTo>
                  <a:lnTo>
                    <a:pt x="670864" y="116840"/>
                  </a:lnTo>
                  <a:lnTo>
                    <a:pt x="728980" y="32639"/>
                  </a:lnTo>
                  <a:lnTo>
                    <a:pt x="751509" y="0"/>
                  </a:lnTo>
                  <a:close/>
                </a:path>
                <a:path w="2053589" h="1250950">
                  <a:moveTo>
                    <a:pt x="1008176" y="320167"/>
                  </a:moveTo>
                  <a:lnTo>
                    <a:pt x="982776" y="269367"/>
                  </a:lnTo>
                  <a:lnTo>
                    <a:pt x="944676" y="193167"/>
                  </a:lnTo>
                  <a:lnTo>
                    <a:pt x="881176" y="320167"/>
                  </a:lnTo>
                  <a:lnTo>
                    <a:pt x="939850" y="273227"/>
                  </a:lnTo>
                  <a:lnTo>
                    <a:pt x="939977" y="273126"/>
                  </a:lnTo>
                  <a:lnTo>
                    <a:pt x="939850" y="992886"/>
                  </a:lnTo>
                  <a:lnTo>
                    <a:pt x="949375" y="992886"/>
                  </a:lnTo>
                  <a:lnTo>
                    <a:pt x="949375" y="273126"/>
                  </a:lnTo>
                  <a:lnTo>
                    <a:pt x="949375" y="269367"/>
                  </a:lnTo>
                  <a:lnTo>
                    <a:pt x="949502" y="273227"/>
                  </a:lnTo>
                  <a:lnTo>
                    <a:pt x="1008176" y="320167"/>
                  </a:lnTo>
                  <a:close/>
                </a:path>
                <a:path w="2053589" h="1250950">
                  <a:moveTo>
                    <a:pt x="2053386" y="1187323"/>
                  </a:moveTo>
                  <a:lnTo>
                    <a:pt x="1926386" y="1123696"/>
                  </a:lnTo>
                  <a:lnTo>
                    <a:pt x="1973414" y="1182497"/>
                  </a:lnTo>
                  <a:lnTo>
                    <a:pt x="1137716" y="1181354"/>
                  </a:lnTo>
                  <a:lnTo>
                    <a:pt x="1137716" y="1190879"/>
                  </a:lnTo>
                  <a:lnTo>
                    <a:pt x="1973313" y="1192022"/>
                  </a:lnTo>
                  <a:lnTo>
                    <a:pt x="1926259" y="1250696"/>
                  </a:lnTo>
                  <a:lnTo>
                    <a:pt x="2043950" y="1192022"/>
                  </a:lnTo>
                  <a:lnTo>
                    <a:pt x="2053386" y="118732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78480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02864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20341" y="2848990"/>
              <a:ext cx="1166495" cy="1057910"/>
            </a:xfrm>
            <a:custGeom>
              <a:avLst/>
              <a:gdLst/>
              <a:ahLst/>
              <a:cxnLst/>
              <a:rect l="l" t="t" r="r" b="b"/>
              <a:pathLst>
                <a:path w="1166495" h="1057910">
                  <a:moveTo>
                    <a:pt x="908558" y="63500"/>
                  </a:moveTo>
                  <a:lnTo>
                    <a:pt x="898906" y="58674"/>
                  </a:lnTo>
                  <a:lnTo>
                    <a:pt x="781558" y="0"/>
                  </a:lnTo>
                  <a:lnTo>
                    <a:pt x="828497" y="58674"/>
                  </a:lnTo>
                  <a:lnTo>
                    <a:pt x="0" y="58674"/>
                  </a:lnTo>
                  <a:lnTo>
                    <a:pt x="0" y="68199"/>
                  </a:lnTo>
                  <a:lnTo>
                    <a:pt x="828598" y="68199"/>
                  </a:lnTo>
                  <a:lnTo>
                    <a:pt x="781558" y="127000"/>
                  </a:lnTo>
                  <a:lnTo>
                    <a:pt x="899160" y="68199"/>
                  </a:lnTo>
                  <a:lnTo>
                    <a:pt x="908558" y="63500"/>
                  </a:lnTo>
                  <a:close/>
                </a:path>
                <a:path w="1166495" h="1057910">
                  <a:moveTo>
                    <a:pt x="1166368" y="383032"/>
                  </a:moveTo>
                  <a:lnTo>
                    <a:pt x="1140637" y="332740"/>
                  </a:lnTo>
                  <a:lnTo>
                    <a:pt x="1101712" y="256667"/>
                  </a:lnTo>
                  <a:lnTo>
                    <a:pt x="1039368" y="384175"/>
                  </a:lnTo>
                  <a:lnTo>
                    <a:pt x="1097673" y="336677"/>
                  </a:lnTo>
                  <a:lnTo>
                    <a:pt x="1104011" y="1057783"/>
                  </a:lnTo>
                  <a:lnTo>
                    <a:pt x="1113536" y="1057656"/>
                  </a:lnTo>
                  <a:lnTo>
                    <a:pt x="1107198" y="336677"/>
                  </a:lnTo>
                  <a:lnTo>
                    <a:pt x="1166368" y="3830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97680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22064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9369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9369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13201" y="2908172"/>
              <a:ext cx="892810" cy="1196340"/>
            </a:xfrm>
            <a:custGeom>
              <a:avLst/>
              <a:gdLst/>
              <a:ahLst/>
              <a:cxnLst/>
              <a:rect l="l" t="t" r="r" b="b"/>
              <a:pathLst>
                <a:path w="892810" h="1196339">
                  <a:moveTo>
                    <a:pt x="892683" y="690118"/>
                  </a:moveTo>
                  <a:lnTo>
                    <a:pt x="750951" y="697623"/>
                  </a:lnTo>
                  <a:lnTo>
                    <a:pt x="820699" y="725449"/>
                  </a:lnTo>
                  <a:lnTo>
                    <a:pt x="6731" y="1187577"/>
                  </a:lnTo>
                  <a:lnTo>
                    <a:pt x="11430" y="1195832"/>
                  </a:lnTo>
                  <a:lnTo>
                    <a:pt x="825411" y="733831"/>
                  </a:lnTo>
                  <a:lnTo>
                    <a:pt x="813562" y="807974"/>
                  </a:lnTo>
                  <a:lnTo>
                    <a:pt x="870254" y="723519"/>
                  </a:lnTo>
                  <a:lnTo>
                    <a:pt x="892683" y="690118"/>
                  </a:lnTo>
                  <a:close/>
                </a:path>
                <a:path w="892810" h="1196339">
                  <a:moveTo>
                    <a:pt x="892683" y="416941"/>
                  </a:moveTo>
                  <a:lnTo>
                    <a:pt x="870597" y="389255"/>
                  </a:lnTo>
                  <a:lnTo>
                    <a:pt x="804164" y="305943"/>
                  </a:lnTo>
                  <a:lnTo>
                    <a:pt x="822147" y="379069"/>
                  </a:lnTo>
                  <a:lnTo>
                    <a:pt x="4064" y="0"/>
                  </a:lnTo>
                  <a:lnTo>
                    <a:pt x="0" y="8636"/>
                  </a:lnTo>
                  <a:lnTo>
                    <a:pt x="818121" y="387667"/>
                  </a:lnTo>
                  <a:lnTo>
                    <a:pt x="750824" y="421259"/>
                  </a:lnTo>
                  <a:lnTo>
                    <a:pt x="89268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33294" y="2835910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dirty="0">
                <a:latin typeface="Carlito"/>
                <a:cs typeface="Carlito"/>
              </a:rPr>
              <a:t>/16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58898" y="3836619"/>
            <a:ext cx="415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0/13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71873" y="4118229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40171" y="2835910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dirty="0">
                <a:latin typeface="Carlito"/>
                <a:cs typeface="Carlito"/>
              </a:rPr>
              <a:t>/20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43351" y="2600019"/>
            <a:ext cx="461073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4390390" algn="l"/>
              </a:tabLst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spc="5" dirty="0">
                <a:latin typeface="Carlito"/>
                <a:cs typeface="Carlito"/>
              </a:rPr>
              <a:t>/12</a:t>
            </a:r>
            <a:r>
              <a:rPr sz="1600" b="1" dirty="0">
                <a:latin typeface="Carlito"/>
                <a:cs typeface="Carlito"/>
              </a:rPr>
              <a:t>	</a:t>
            </a:r>
            <a:r>
              <a:rPr sz="2400" baseline="1736" dirty="0">
                <a:latin typeface="Carlito"/>
                <a:cs typeface="Carlito"/>
              </a:rPr>
              <a:t>12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550152" y="3233927"/>
            <a:ext cx="509270" cy="533400"/>
            <a:chOff x="5026152" y="3233927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5026152" y="3233927"/>
              <a:ext cx="487679" cy="48768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50536" y="3249167"/>
              <a:ext cx="484632" cy="5181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76063" y="3263391"/>
              <a:ext cx="386207" cy="38620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76063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40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003797" y="3313252"/>
            <a:ext cx="85598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739140" algn="l"/>
              </a:tabLst>
            </a:pPr>
            <a:r>
              <a:rPr sz="1600" spc="5" dirty="0">
                <a:latin typeface="Carlito"/>
                <a:cs typeface="Carlito"/>
              </a:rPr>
              <a:t>6	</a:t>
            </a:r>
            <a:r>
              <a:rPr sz="2400" baseline="1736" dirty="0">
                <a:latin typeface="Carlito"/>
                <a:cs typeface="Carlito"/>
              </a:rPr>
              <a:t>1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29144" y="2682239"/>
            <a:ext cx="509270" cy="533400"/>
            <a:chOff x="6105144" y="2682239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05144" y="2682239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9528" y="2697479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54674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4674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782692" y="2763723"/>
            <a:ext cx="31559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3039110" algn="l"/>
              </a:tabLst>
            </a:pPr>
            <a:r>
              <a:rPr sz="1600" dirty="0">
                <a:latin typeface="Carlito"/>
                <a:cs typeface="Carlito"/>
              </a:rPr>
              <a:t>5	</a:t>
            </a:r>
            <a:r>
              <a:rPr sz="2400" spc="7" baseline="1736" dirty="0">
                <a:latin typeface="Carlito"/>
                <a:cs typeface="Carlito"/>
              </a:rPr>
              <a:t>2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629144" y="3870959"/>
            <a:ext cx="509270" cy="533400"/>
            <a:chOff x="6105144" y="3870959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6105144" y="3870959"/>
              <a:ext cx="487679" cy="4846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29528" y="3886199"/>
              <a:ext cx="484631" cy="51816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54674" y="3900169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54674" y="390016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3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809358" y="394507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30640" y="3870959"/>
            <a:ext cx="509270" cy="533400"/>
            <a:chOff x="7406640" y="3870959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406640" y="3870959"/>
              <a:ext cx="487679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31024" y="3886199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56424" y="3901439"/>
              <a:ext cx="386333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56424" y="390143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11743" y="394665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921495" y="2682239"/>
            <a:ext cx="509270" cy="533400"/>
            <a:chOff x="7397495" y="2682239"/>
            <a:chExt cx="509270" cy="533400"/>
          </a:xfrm>
        </p:grpSpPr>
        <p:sp>
          <p:nvSpPr>
            <p:cNvPr id="75" name="object 75"/>
            <p:cNvSpPr/>
            <p:nvPr/>
          </p:nvSpPr>
          <p:spPr>
            <a:xfrm>
              <a:off x="7397495" y="2682239"/>
              <a:ext cx="487679" cy="4876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421879" y="2697479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49438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49438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104757" y="275851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0143743" y="3233927"/>
            <a:ext cx="509270" cy="533400"/>
            <a:chOff x="8619743" y="3233927"/>
            <a:chExt cx="509270" cy="533400"/>
          </a:xfrm>
        </p:grpSpPr>
        <p:sp>
          <p:nvSpPr>
            <p:cNvPr id="81" name="object 81"/>
            <p:cNvSpPr/>
            <p:nvPr/>
          </p:nvSpPr>
          <p:spPr>
            <a:xfrm>
              <a:off x="8619743" y="3233927"/>
              <a:ext cx="487679" cy="4876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644127" y="3249167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69781" y="3263391"/>
              <a:ext cx="386334" cy="38620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669781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40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0325482" y="330809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858001" y="2709673"/>
            <a:ext cx="3590925" cy="1448435"/>
            <a:chOff x="5334000" y="2709672"/>
            <a:chExt cx="3590925" cy="1448435"/>
          </a:xfrm>
        </p:grpSpPr>
        <p:sp>
          <p:nvSpPr>
            <p:cNvPr id="87" name="object 87"/>
            <p:cNvSpPr/>
            <p:nvPr/>
          </p:nvSpPr>
          <p:spPr>
            <a:xfrm>
              <a:off x="5334000" y="2709672"/>
              <a:ext cx="1018031" cy="68580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03088" y="2907283"/>
              <a:ext cx="2053589" cy="1250950"/>
            </a:xfrm>
            <a:custGeom>
              <a:avLst/>
              <a:gdLst/>
              <a:ahLst/>
              <a:cxnLst/>
              <a:rect l="l" t="t" r="r" b="b"/>
              <a:pathLst>
                <a:path w="2053590" h="1250950">
                  <a:moveTo>
                    <a:pt x="751459" y="1186053"/>
                  </a:moveTo>
                  <a:lnTo>
                    <a:pt x="729615" y="1147699"/>
                  </a:lnTo>
                  <a:lnTo>
                    <a:pt x="688213" y="1075004"/>
                  </a:lnTo>
                  <a:lnTo>
                    <a:pt x="688213" y="1143762"/>
                  </a:lnTo>
                  <a:lnTo>
                    <a:pt x="688073" y="1143812"/>
                  </a:lnTo>
                  <a:lnTo>
                    <a:pt x="688200" y="1143622"/>
                  </a:lnTo>
                  <a:lnTo>
                    <a:pt x="688213" y="1143762"/>
                  </a:lnTo>
                  <a:lnTo>
                    <a:pt x="688213" y="1075004"/>
                  </a:lnTo>
                  <a:lnTo>
                    <a:pt x="681228" y="1062736"/>
                  </a:lnTo>
                  <a:lnTo>
                    <a:pt x="687679" y="1137653"/>
                  </a:lnTo>
                  <a:lnTo>
                    <a:pt x="5334" y="681863"/>
                  </a:lnTo>
                  <a:lnTo>
                    <a:pt x="0" y="689749"/>
                  </a:lnTo>
                  <a:lnTo>
                    <a:pt x="682396" y="1145603"/>
                  </a:lnTo>
                  <a:lnTo>
                    <a:pt x="610616" y="1168273"/>
                  </a:lnTo>
                  <a:lnTo>
                    <a:pt x="751459" y="1186053"/>
                  </a:lnTo>
                  <a:close/>
                </a:path>
                <a:path w="2053590" h="1250950">
                  <a:moveTo>
                    <a:pt x="751459" y="0"/>
                  </a:moveTo>
                  <a:lnTo>
                    <a:pt x="609600" y="5715"/>
                  </a:lnTo>
                  <a:lnTo>
                    <a:pt x="679246" y="34429"/>
                  </a:lnTo>
                  <a:lnTo>
                    <a:pt x="381" y="408432"/>
                  </a:lnTo>
                  <a:lnTo>
                    <a:pt x="4953" y="416814"/>
                  </a:lnTo>
                  <a:lnTo>
                    <a:pt x="683742" y="42735"/>
                  </a:lnTo>
                  <a:lnTo>
                    <a:pt x="670941" y="116840"/>
                  </a:lnTo>
                  <a:lnTo>
                    <a:pt x="728954" y="32639"/>
                  </a:lnTo>
                  <a:lnTo>
                    <a:pt x="751459" y="0"/>
                  </a:lnTo>
                  <a:close/>
                </a:path>
                <a:path w="2053590" h="1250950">
                  <a:moveTo>
                    <a:pt x="1008126" y="320167"/>
                  </a:moveTo>
                  <a:lnTo>
                    <a:pt x="982726" y="269367"/>
                  </a:lnTo>
                  <a:lnTo>
                    <a:pt x="944626" y="193167"/>
                  </a:lnTo>
                  <a:lnTo>
                    <a:pt x="881126" y="320167"/>
                  </a:lnTo>
                  <a:lnTo>
                    <a:pt x="939800" y="273227"/>
                  </a:lnTo>
                  <a:lnTo>
                    <a:pt x="939927" y="269367"/>
                  </a:lnTo>
                  <a:lnTo>
                    <a:pt x="939927" y="273126"/>
                  </a:lnTo>
                  <a:lnTo>
                    <a:pt x="939927" y="992886"/>
                  </a:lnTo>
                  <a:lnTo>
                    <a:pt x="949452" y="992886"/>
                  </a:lnTo>
                  <a:lnTo>
                    <a:pt x="949325" y="273126"/>
                  </a:lnTo>
                  <a:lnTo>
                    <a:pt x="949452" y="273227"/>
                  </a:lnTo>
                  <a:lnTo>
                    <a:pt x="1008126" y="320167"/>
                  </a:lnTo>
                  <a:close/>
                </a:path>
                <a:path w="2053590" h="1250950">
                  <a:moveTo>
                    <a:pt x="2053336" y="1187323"/>
                  </a:moveTo>
                  <a:lnTo>
                    <a:pt x="1926463" y="1123696"/>
                  </a:lnTo>
                  <a:lnTo>
                    <a:pt x="1973376" y="1182497"/>
                  </a:lnTo>
                  <a:lnTo>
                    <a:pt x="1137793" y="1181227"/>
                  </a:lnTo>
                  <a:lnTo>
                    <a:pt x="1137793" y="1190752"/>
                  </a:lnTo>
                  <a:lnTo>
                    <a:pt x="1973275" y="1192022"/>
                  </a:lnTo>
                  <a:lnTo>
                    <a:pt x="1926336" y="1250696"/>
                  </a:lnTo>
                  <a:lnTo>
                    <a:pt x="2043912" y="1192022"/>
                  </a:lnTo>
                  <a:lnTo>
                    <a:pt x="2053336" y="118732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70903" y="2709672"/>
              <a:ext cx="1176527" cy="39623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40881" y="2843783"/>
              <a:ext cx="1166495" cy="1057910"/>
            </a:xfrm>
            <a:custGeom>
              <a:avLst/>
              <a:gdLst/>
              <a:ahLst/>
              <a:cxnLst/>
              <a:rect l="l" t="t" r="r" b="b"/>
              <a:pathLst>
                <a:path w="1166495" h="1057910">
                  <a:moveTo>
                    <a:pt x="908558" y="63500"/>
                  </a:moveTo>
                  <a:lnTo>
                    <a:pt x="898906" y="58674"/>
                  </a:lnTo>
                  <a:lnTo>
                    <a:pt x="781558" y="0"/>
                  </a:lnTo>
                  <a:lnTo>
                    <a:pt x="828497" y="58674"/>
                  </a:lnTo>
                  <a:lnTo>
                    <a:pt x="0" y="58674"/>
                  </a:lnTo>
                  <a:lnTo>
                    <a:pt x="0" y="68199"/>
                  </a:lnTo>
                  <a:lnTo>
                    <a:pt x="828598" y="68199"/>
                  </a:lnTo>
                  <a:lnTo>
                    <a:pt x="781558" y="127000"/>
                  </a:lnTo>
                  <a:lnTo>
                    <a:pt x="899160" y="68199"/>
                  </a:lnTo>
                  <a:lnTo>
                    <a:pt x="908558" y="63500"/>
                  </a:lnTo>
                  <a:close/>
                </a:path>
                <a:path w="1166495" h="1057910">
                  <a:moveTo>
                    <a:pt x="1166241" y="383032"/>
                  </a:moveTo>
                  <a:lnTo>
                    <a:pt x="1140561" y="332740"/>
                  </a:lnTo>
                  <a:lnTo>
                    <a:pt x="1102436" y="258064"/>
                  </a:lnTo>
                  <a:lnTo>
                    <a:pt x="1102436" y="332803"/>
                  </a:lnTo>
                  <a:lnTo>
                    <a:pt x="1102271" y="332816"/>
                  </a:lnTo>
                  <a:lnTo>
                    <a:pt x="1102436" y="332803"/>
                  </a:lnTo>
                  <a:lnTo>
                    <a:pt x="1102436" y="258064"/>
                  </a:lnTo>
                  <a:lnTo>
                    <a:pt x="1101725" y="256667"/>
                  </a:lnTo>
                  <a:lnTo>
                    <a:pt x="1039241" y="384175"/>
                  </a:lnTo>
                  <a:lnTo>
                    <a:pt x="1097559" y="336651"/>
                  </a:lnTo>
                  <a:lnTo>
                    <a:pt x="1103884" y="1057783"/>
                  </a:lnTo>
                  <a:lnTo>
                    <a:pt x="1113409" y="1057656"/>
                  </a:lnTo>
                  <a:lnTo>
                    <a:pt x="1107084" y="336473"/>
                  </a:lnTo>
                  <a:lnTo>
                    <a:pt x="1166241" y="3830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763255" y="2831592"/>
              <a:ext cx="1161288" cy="68580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833741" y="2902965"/>
              <a:ext cx="892810" cy="1196340"/>
            </a:xfrm>
            <a:custGeom>
              <a:avLst/>
              <a:gdLst/>
              <a:ahLst/>
              <a:cxnLst/>
              <a:rect l="l" t="t" r="r" b="b"/>
              <a:pathLst>
                <a:path w="892809" h="1196339">
                  <a:moveTo>
                    <a:pt x="892683" y="690130"/>
                  </a:moveTo>
                  <a:lnTo>
                    <a:pt x="750824" y="697484"/>
                  </a:lnTo>
                  <a:lnTo>
                    <a:pt x="820635" y="725411"/>
                  </a:lnTo>
                  <a:lnTo>
                    <a:pt x="6604" y="1187450"/>
                  </a:lnTo>
                  <a:lnTo>
                    <a:pt x="11303" y="1195832"/>
                  </a:lnTo>
                  <a:lnTo>
                    <a:pt x="825436" y="733615"/>
                  </a:lnTo>
                  <a:lnTo>
                    <a:pt x="813562" y="807974"/>
                  </a:lnTo>
                  <a:lnTo>
                    <a:pt x="870254" y="723519"/>
                  </a:lnTo>
                  <a:lnTo>
                    <a:pt x="892683" y="690130"/>
                  </a:lnTo>
                  <a:close/>
                </a:path>
                <a:path w="892809" h="1196339">
                  <a:moveTo>
                    <a:pt x="892683" y="416941"/>
                  </a:moveTo>
                  <a:lnTo>
                    <a:pt x="870559" y="389255"/>
                  </a:lnTo>
                  <a:lnTo>
                    <a:pt x="804037" y="305943"/>
                  </a:lnTo>
                  <a:lnTo>
                    <a:pt x="822007" y="379006"/>
                  </a:lnTo>
                  <a:lnTo>
                    <a:pt x="3937" y="0"/>
                  </a:lnTo>
                  <a:lnTo>
                    <a:pt x="0" y="8636"/>
                  </a:lnTo>
                  <a:lnTo>
                    <a:pt x="817981" y="387667"/>
                  </a:lnTo>
                  <a:lnTo>
                    <a:pt x="823455" y="384949"/>
                  </a:lnTo>
                  <a:lnTo>
                    <a:pt x="817981" y="387667"/>
                  </a:lnTo>
                  <a:lnTo>
                    <a:pt x="750697" y="421132"/>
                  </a:lnTo>
                  <a:lnTo>
                    <a:pt x="89268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6952870" y="2830830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880606" y="3831412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393684" y="4113022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921498" y="3348685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9257793" y="34178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761982" y="2830830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866504" y="38314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008365" y="3040252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479"/>
                </a:moveTo>
                <a:lnTo>
                  <a:pt x="0" y="916559"/>
                </a:lnTo>
                <a:lnTo>
                  <a:pt x="136906" y="879221"/>
                </a:lnTo>
                <a:lnTo>
                  <a:pt x="77937" y="869315"/>
                </a:lnTo>
                <a:lnTo>
                  <a:pt x="59943" y="869315"/>
                </a:lnTo>
                <a:lnTo>
                  <a:pt x="53593" y="862203"/>
                </a:lnTo>
                <a:lnTo>
                  <a:pt x="56435" y="859663"/>
                </a:lnTo>
                <a:lnTo>
                  <a:pt x="52324" y="784479"/>
                </a:lnTo>
                <a:close/>
              </a:path>
              <a:path w="1024890" h="916939">
                <a:moveTo>
                  <a:pt x="56768" y="865759"/>
                </a:moveTo>
                <a:lnTo>
                  <a:pt x="59943" y="869315"/>
                </a:lnTo>
                <a:lnTo>
                  <a:pt x="62791" y="866770"/>
                </a:lnTo>
                <a:lnTo>
                  <a:pt x="56768" y="865759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5"/>
                </a:lnTo>
                <a:lnTo>
                  <a:pt x="77937" y="869315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3"/>
                </a:lnTo>
                <a:lnTo>
                  <a:pt x="56768" y="865759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3"/>
                </a:moveTo>
                <a:lnTo>
                  <a:pt x="53593" y="862203"/>
                </a:lnTo>
                <a:lnTo>
                  <a:pt x="56768" y="865759"/>
                </a:lnTo>
                <a:lnTo>
                  <a:pt x="56435" y="8596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8586597" y="345198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129652" y="2575941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9" y="110229"/>
                </a:lnTo>
                <a:lnTo>
                  <a:pt x="78191" y="60229"/>
                </a:lnTo>
                <a:lnTo>
                  <a:pt x="118263" y="39823"/>
                </a:lnTo>
                <a:lnTo>
                  <a:pt x="164667" y="23118"/>
                </a:lnTo>
                <a:lnTo>
                  <a:pt x="216464" y="10594"/>
                </a:lnTo>
                <a:lnTo>
                  <a:pt x="272717" y="2728"/>
                </a:lnTo>
                <a:lnTo>
                  <a:pt x="332485" y="0"/>
                </a:lnTo>
                <a:lnTo>
                  <a:pt x="392216" y="2728"/>
                </a:lnTo>
                <a:lnTo>
                  <a:pt x="448439" y="10594"/>
                </a:lnTo>
                <a:lnTo>
                  <a:pt x="500215" y="23118"/>
                </a:lnTo>
                <a:lnTo>
                  <a:pt x="546603" y="39823"/>
                </a:lnTo>
                <a:lnTo>
                  <a:pt x="586664" y="60229"/>
                </a:lnTo>
                <a:lnTo>
                  <a:pt x="619458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8" y="254724"/>
                </a:lnTo>
                <a:lnTo>
                  <a:pt x="586664" y="278352"/>
                </a:lnTo>
                <a:lnTo>
                  <a:pt x="546603" y="298758"/>
                </a:lnTo>
                <a:lnTo>
                  <a:pt x="500215" y="315463"/>
                </a:lnTo>
                <a:lnTo>
                  <a:pt x="448439" y="327987"/>
                </a:lnTo>
                <a:lnTo>
                  <a:pt x="392216" y="335853"/>
                </a:lnTo>
                <a:lnTo>
                  <a:pt x="332485" y="338582"/>
                </a:lnTo>
                <a:lnTo>
                  <a:pt x="272717" y="335853"/>
                </a:lnTo>
                <a:lnTo>
                  <a:pt x="216464" y="327987"/>
                </a:lnTo>
                <a:lnTo>
                  <a:pt x="164667" y="315463"/>
                </a:lnTo>
                <a:lnTo>
                  <a:pt x="118263" y="298758"/>
                </a:lnTo>
                <a:lnTo>
                  <a:pt x="78191" y="278352"/>
                </a:lnTo>
                <a:lnTo>
                  <a:pt x="45390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480553" y="4672660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FF0000"/>
                </a:solidFill>
                <a:latin typeface="Carlito"/>
                <a:cs typeface="Carlito"/>
              </a:rPr>
              <a:t>0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589776" y="5309615"/>
            <a:ext cx="509270" cy="533400"/>
            <a:chOff x="5065776" y="5309615"/>
            <a:chExt cx="509270" cy="533400"/>
          </a:xfrm>
        </p:grpSpPr>
        <p:sp>
          <p:nvSpPr>
            <p:cNvPr id="105" name="object 105"/>
            <p:cNvSpPr/>
            <p:nvPr/>
          </p:nvSpPr>
          <p:spPr>
            <a:xfrm>
              <a:off x="5065776" y="5309615"/>
              <a:ext cx="487679" cy="4876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090160" y="5324855"/>
              <a:ext cx="484632" cy="51815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15179" y="5340476"/>
              <a:ext cx="386334" cy="38632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115179" y="53404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7"/>
                  </a:lnTo>
                  <a:close/>
                </a:path>
              </a:pathLst>
            </a:custGeom>
            <a:ln w="952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6769735" y="538622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7668767" y="4760976"/>
            <a:ext cx="509270" cy="533400"/>
            <a:chOff x="6144767" y="4760976"/>
            <a:chExt cx="509270" cy="533400"/>
          </a:xfrm>
        </p:grpSpPr>
        <p:sp>
          <p:nvSpPr>
            <p:cNvPr id="111" name="object 111"/>
            <p:cNvSpPr/>
            <p:nvPr/>
          </p:nvSpPr>
          <p:spPr>
            <a:xfrm>
              <a:off x="6144767" y="4760976"/>
              <a:ext cx="484632" cy="48768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169151" y="4776216"/>
              <a:ext cx="484631" cy="51816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193789" y="4791329"/>
              <a:ext cx="386334" cy="38620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193789" y="479132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7848728" y="483661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7668767" y="5946647"/>
            <a:ext cx="509270" cy="533400"/>
            <a:chOff x="6144767" y="5946647"/>
            <a:chExt cx="509270" cy="533400"/>
          </a:xfrm>
        </p:grpSpPr>
        <p:sp>
          <p:nvSpPr>
            <p:cNvPr id="117" name="object 117"/>
            <p:cNvSpPr/>
            <p:nvPr/>
          </p:nvSpPr>
          <p:spPr>
            <a:xfrm>
              <a:off x="6144767" y="5946647"/>
              <a:ext cx="484632" cy="48767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69151" y="5961887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93789" y="5977381"/>
              <a:ext cx="386207" cy="38625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193789" y="597738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0" y="5100"/>
                  </a:lnTo>
                  <a:lnTo>
                    <a:pt x="278090" y="19628"/>
                  </a:lnTo>
                  <a:lnTo>
                    <a:pt x="313931" y="42426"/>
                  </a:lnTo>
                  <a:lnTo>
                    <a:pt x="343819" y="72334"/>
                  </a:lnTo>
                  <a:lnTo>
                    <a:pt x="366597" y="108193"/>
                  </a:lnTo>
                  <a:lnTo>
                    <a:pt x="381112" y="148844"/>
                  </a:lnTo>
                  <a:lnTo>
                    <a:pt x="386207" y="193128"/>
                  </a:lnTo>
                  <a:lnTo>
                    <a:pt x="381112" y="237413"/>
                  </a:lnTo>
                  <a:lnTo>
                    <a:pt x="366597" y="278064"/>
                  </a:lnTo>
                  <a:lnTo>
                    <a:pt x="343819" y="313923"/>
                  </a:lnTo>
                  <a:lnTo>
                    <a:pt x="313931" y="343831"/>
                  </a:lnTo>
                  <a:lnTo>
                    <a:pt x="278090" y="366628"/>
                  </a:lnTo>
                  <a:lnTo>
                    <a:pt x="237450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7848728" y="602325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8970264" y="5949696"/>
            <a:ext cx="509270" cy="530860"/>
            <a:chOff x="7446264" y="5949696"/>
            <a:chExt cx="509270" cy="530860"/>
          </a:xfrm>
        </p:grpSpPr>
        <p:sp>
          <p:nvSpPr>
            <p:cNvPr id="123" name="object 123"/>
            <p:cNvSpPr/>
            <p:nvPr/>
          </p:nvSpPr>
          <p:spPr>
            <a:xfrm>
              <a:off x="7446264" y="5949696"/>
              <a:ext cx="484631" cy="48463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470648" y="5961888"/>
              <a:ext cx="484631" cy="51815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495667" y="5978664"/>
              <a:ext cx="386206" cy="38627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495667" y="597866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8"/>
                  </a:lnTo>
                  <a:lnTo>
                    <a:pt x="19631" y="108199"/>
                  </a:lnTo>
                  <a:lnTo>
                    <a:pt x="42427" y="72339"/>
                  </a:lnTo>
                  <a:lnTo>
                    <a:pt x="72328" y="42430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30"/>
                  </a:lnTo>
                  <a:lnTo>
                    <a:pt x="343769" y="72339"/>
                  </a:lnTo>
                  <a:lnTo>
                    <a:pt x="366572" y="108199"/>
                  </a:lnTo>
                  <a:lnTo>
                    <a:pt x="381105" y="148848"/>
                  </a:lnTo>
                  <a:lnTo>
                    <a:pt x="386206" y="193128"/>
                  </a:lnTo>
                  <a:lnTo>
                    <a:pt x="381105" y="237413"/>
                  </a:lnTo>
                  <a:lnTo>
                    <a:pt x="366572" y="278066"/>
                  </a:lnTo>
                  <a:lnTo>
                    <a:pt x="343769" y="313928"/>
                  </a:lnTo>
                  <a:lnTo>
                    <a:pt x="313854" y="343838"/>
                  </a:lnTo>
                  <a:lnTo>
                    <a:pt x="277988" y="366639"/>
                  </a:lnTo>
                  <a:lnTo>
                    <a:pt x="237330" y="381169"/>
                  </a:lnTo>
                  <a:lnTo>
                    <a:pt x="193039" y="386270"/>
                  </a:lnTo>
                  <a:lnTo>
                    <a:pt x="148796" y="381169"/>
                  </a:lnTo>
                  <a:lnTo>
                    <a:pt x="108172" y="366639"/>
                  </a:lnTo>
                  <a:lnTo>
                    <a:pt x="72328" y="343838"/>
                  </a:lnTo>
                  <a:lnTo>
                    <a:pt x="42427" y="313928"/>
                  </a:lnTo>
                  <a:lnTo>
                    <a:pt x="19631" y="278066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9151112" y="602477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8961119" y="4760976"/>
            <a:ext cx="509270" cy="533400"/>
            <a:chOff x="7437119" y="4760976"/>
            <a:chExt cx="509270" cy="533400"/>
          </a:xfrm>
        </p:grpSpPr>
        <p:sp>
          <p:nvSpPr>
            <p:cNvPr id="129" name="object 129"/>
            <p:cNvSpPr/>
            <p:nvPr/>
          </p:nvSpPr>
          <p:spPr>
            <a:xfrm>
              <a:off x="7437119" y="4760976"/>
              <a:ext cx="487679" cy="48768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61503" y="4776216"/>
              <a:ext cx="484631" cy="51816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88554" y="4791329"/>
              <a:ext cx="386334" cy="38620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488554" y="479132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9143746" y="483661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10183368" y="5309615"/>
            <a:ext cx="485140" cy="533400"/>
            <a:chOff x="8659368" y="5309615"/>
            <a:chExt cx="485140" cy="533400"/>
          </a:xfrm>
        </p:grpSpPr>
        <p:sp>
          <p:nvSpPr>
            <p:cNvPr id="135" name="object 135"/>
            <p:cNvSpPr/>
            <p:nvPr/>
          </p:nvSpPr>
          <p:spPr>
            <a:xfrm>
              <a:off x="8659368" y="5309615"/>
              <a:ext cx="484631" cy="48767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683752" y="5324855"/>
              <a:ext cx="460248" cy="51815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709025" y="5340476"/>
              <a:ext cx="386206" cy="38632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709025" y="53404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6"/>
                  </a:lnTo>
                  <a:lnTo>
                    <a:pt x="366572" y="278113"/>
                  </a:lnTo>
                  <a:lnTo>
                    <a:pt x="343769" y="313976"/>
                  </a:lnTo>
                  <a:lnTo>
                    <a:pt x="313854" y="343888"/>
                  </a:lnTo>
                  <a:lnTo>
                    <a:pt x="277988" y="366689"/>
                  </a:lnTo>
                  <a:lnTo>
                    <a:pt x="237330" y="381220"/>
                  </a:lnTo>
                  <a:lnTo>
                    <a:pt x="193040" y="386321"/>
                  </a:lnTo>
                  <a:lnTo>
                    <a:pt x="148796" y="381220"/>
                  </a:lnTo>
                  <a:lnTo>
                    <a:pt x="108172" y="366689"/>
                  </a:lnTo>
                  <a:lnTo>
                    <a:pt x="72328" y="343888"/>
                  </a:lnTo>
                  <a:lnTo>
                    <a:pt x="42427" y="313976"/>
                  </a:lnTo>
                  <a:lnTo>
                    <a:pt x="19631" y="278113"/>
                  </a:lnTo>
                  <a:lnTo>
                    <a:pt x="5101" y="237456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10364852" y="538622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6966331" y="4920995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459" y="1249514"/>
                </a:moveTo>
                <a:lnTo>
                  <a:pt x="729564" y="1211148"/>
                </a:lnTo>
                <a:lnTo>
                  <a:pt x="681101" y="1126159"/>
                </a:lnTo>
                <a:lnTo>
                  <a:pt x="687552" y="1201102"/>
                </a:lnTo>
                <a:lnTo>
                  <a:pt x="5207" y="745274"/>
                </a:lnTo>
                <a:lnTo>
                  <a:pt x="0" y="753186"/>
                </a:lnTo>
                <a:lnTo>
                  <a:pt x="682244" y="1209040"/>
                </a:lnTo>
                <a:lnTo>
                  <a:pt x="688073" y="1207198"/>
                </a:lnTo>
                <a:lnTo>
                  <a:pt x="682244" y="1209040"/>
                </a:lnTo>
                <a:lnTo>
                  <a:pt x="610616" y="1231760"/>
                </a:lnTo>
                <a:lnTo>
                  <a:pt x="751459" y="1249514"/>
                </a:lnTo>
                <a:close/>
              </a:path>
              <a:path w="3323590" h="1314450">
                <a:moveTo>
                  <a:pt x="751459" y="63500"/>
                </a:moveTo>
                <a:lnTo>
                  <a:pt x="609600" y="69088"/>
                </a:lnTo>
                <a:lnTo>
                  <a:pt x="679056" y="97840"/>
                </a:lnTo>
                <a:lnTo>
                  <a:pt x="254" y="471932"/>
                </a:lnTo>
                <a:lnTo>
                  <a:pt x="4953" y="480314"/>
                </a:lnTo>
                <a:lnTo>
                  <a:pt x="683729" y="106235"/>
                </a:lnTo>
                <a:lnTo>
                  <a:pt x="670814" y="180340"/>
                </a:lnTo>
                <a:lnTo>
                  <a:pt x="729018" y="96012"/>
                </a:lnTo>
                <a:lnTo>
                  <a:pt x="751459" y="63500"/>
                </a:lnTo>
                <a:close/>
              </a:path>
              <a:path w="3323590" h="1314450">
                <a:moveTo>
                  <a:pt x="1008126" y="383540"/>
                </a:moveTo>
                <a:lnTo>
                  <a:pt x="982726" y="332740"/>
                </a:lnTo>
                <a:lnTo>
                  <a:pt x="944626" y="256540"/>
                </a:lnTo>
                <a:lnTo>
                  <a:pt x="881126" y="383540"/>
                </a:lnTo>
                <a:lnTo>
                  <a:pt x="939800" y="336613"/>
                </a:lnTo>
                <a:lnTo>
                  <a:pt x="939800" y="1056386"/>
                </a:lnTo>
                <a:lnTo>
                  <a:pt x="949325" y="1056386"/>
                </a:lnTo>
                <a:lnTo>
                  <a:pt x="949325" y="336499"/>
                </a:lnTo>
                <a:lnTo>
                  <a:pt x="1008126" y="383540"/>
                </a:lnTo>
                <a:close/>
              </a:path>
              <a:path w="3323590" h="1314450">
                <a:moveTo>
                  <a:pt x="2046224" y="63500"/>
                </a:moveTo>
                <a:lnTo>
                  <a:pt x="2036572" y="58674"/>
                </a:lnTo>
                <a:lnTo>
                  <a:pt x="1919224" y="0"/>
                </a:lnTo>
                <a:lnTo>
                  <a:pt x="1966163" y="58674"/>
                </a:lnTo>
                <a:lnTo>
                  <a:pt x="1137666" y="58674"/>
                </a:lnTo>
                <a:lnTo>
                  <a:pt x="1137666" y="68199"/>
                </a:lnTo>
                <a:lnTo>
                  <a:pt x="1966252" y="68199"/>
                </a:lnTo>
                <a:lnTo>
                  <a:pt x="1970024" y="63500"/>
                </a:lnTo>
                <a:lnTo>
                  <a:pt x="1919224" y="127000"/>
                </a:lnTo>
                <a:lnTo>
                  <a:pt x="2036826" y="68199"/>
                </a:lnTo>
                <a:lnTo>
                  <a:pt x="2046224" y="63500"/>
                </a:lnTo>
                <a:close/>
              </a:path>
              <a:path w="3323590" h="1314450">
                <a:moveTo>
                  <a:pt x="2053336" y="1250797"/>
                </a:moveTo>
                <a:lnTo>
                  <a:pt x="1926336" y="1187119"/>
                </a:lnTo>
                <a:lnTo>
                  <a:pt x="1973326" y="1245933"/>
                </a:lnTo>
                <a:lnTo>
                  <a:pt x="1137793" y="1244752"/>
                </a:lnTo>
                <a:lnTo>
                  <a:pt x="1137666" y="1254277"/>
                </a:lnTo>
                <a:lnTo>
                  <a:pt x="1973300" y="1255458"/>
                </a:lnTo>
                <a:lnTo>
                  <a:pt x="1926209" y="1314119"/>
                </a:lnTo>
                <a:lnTo>
                  <a:pt x="2043976" y="1255458"/>
                </a:lnTo>
                <a:lnTo>
                  <a:pt x="2053336" y="1250797"/>
                </a:lnTo>
                <a:close/>
              </a:path>
              <a:path w="3323590" h="1314450">
                <a:moveTo>
                  <a:pt x="2304034" y="383032"/>
                </a:moveTo>
                <a:lnTo>
                  <a:pt x="2278329" y="332740"/>
                </a:lnTo>
                <a:lnTo>
                  <a:pt x="2240102" y="257937"/>
                </a:lnTo>
                <a:lnTo>
                  <a:pt x="2240102" y="332803"/>
                </a:lnTo>
                <a:lnTo>
                  <a:pt x="2239937" y="332816"/>
                </a:lnTo>
                <a:lnTo>
                  <a:pt x="2240102" y="332803"/>
                </a:lnTo>
                <a:lnTo>
                  <a:pt x="2240102" y="257937"/>
                </a:lnTo>
                <a:lnTo>
                  <a:pt x="2239391" y="256540"/>
                </a:lnTo>
                <a:lnTo>
                  <a:pt x="2177034" y="384175"/>
                </a:lnTo>
                <a:lnTo>
                  <a:pt x="2235339" y="336562"/>
                </a:lnTo>
                <a:lnTo>
                  <a:pt x="2241677" y="1057706"/>
                </a:lnTo>
                <a:lnTo>
                  <a:pt x="2251202" y="1057630"/>
                </a:lnTo>
                <a:lnTo>
                  <a:pt x="2244864" y="336562"/>
                </a:lnTo>
                <a:lnTo>
                  <a:pt x="2304034" y="383032"/>
                </a:lnTo>
                <a:close/>
              </a:path>
              <a:path w="3323590" h="1314450">
                <a:moveTo>
                  <a:pt x="3323209" y="749223"/>
                </a:moveTo>
                <a:lnTo>
                  <a:pt x="3181477" y="756691"/>
                </a:lnTo>
                <a:lnTo>
                  <a:pt x="3251289" y="784606"/>
                </a:lnTo>
                <a:lnTo>
                  <a:pt x="2437257" y="1246657"/>
                </a:lnTo>
                <a:lnTo>
                  <a:pt x="2441956" y="1254950"/>
                </a:lnTo>
                <a:lnTo>
                  <a:pt x="3255937" y="792911"/>
                </a:lnTo>
                <a:lnTo>
                  <a:pt x="3244088" y="867143"/>
                </a:lnTo>
                <a:lnTo>
                  <a:pt x="3300742" y="782701"/>
                </a:lnTo>
                <a:lnTo>
                  <a:pt x="3323209" y="749223"/>
                </a:lnTo>
                <a:close/>
              </a:path>
              <a:path w="3323590" h="1314450">
                <a:moveTo>
                  <a:pt x="3323209" y="476123"/>
                </a:moveTo>
                <a:lnTo>
                  <a:pt x="3301123" y="448437"/>
                </a:lnTo>
                <a:lnTo>
                  <a:pt x="3234690" y="365125"/>
                </a:lnTo>
                <a:lnTo>
                  <a:pt x="3252673" y="438251"/>
                </a:lnTo>
                <a:lnTo>
                  <a:pt x="2434590" y="59055"/>
                </a:lnTo>
                <a:lnTo>
                  <a:pt x="2430526" y="67818"/>
                </a:lnTo>
                <a:lnTo>
                  <a:pt x="3248634" y="446849"/>
                </a:lnTo>
                <a:lnTo>
                  <a:pt x="3181350" y="480314"/>
                </a:lnTo>
                <a:lnTo>
                  <a:pt x="332320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6991859" y="490893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6919977" y="5909564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8433055" y="61911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7960868" y="5426760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9297162" y="549595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801226" y="490893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9905746" y="590956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8047481" y="511746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504"/>
                </a:moveTo>
                <a:lnTo>
                  <a:pt x="0" y="916482"/>
                </a:lnTo>
                <a:lnTo>
                  <a:pt x="137033" y="879208"/>
                </a:lnTo>
                <a:lnTo>
                  <a:pt x="77910" y="869264"/>
                </a:lnTo>
                <a:lnTo>
                  <a:pt x="59944" y="869264"/>
                </a:lnTo>
                <a:lnTo>
                  <a:pt x="53594" y="862152"/>
                </a:lnTo>
                <a:lnTo>
                  <a:pt x="56444" y="859605"/>
                </a:lnTo>
                <a:lnTo>
                  <a:pt x="52450" y="784504"/>
                </a:lnTo>
                <a:close/>
              </a:path>
              <a:path w="1024890" h="916939">
                <a:moveTo>
                  <a:pt x="56769" y="865708"/>
                </a:moveTo>
                <a:lnTo>
                  <a:pt x="59944" y="869264"/>
                </a:lnTo>
                <a:lnTo>
                  <a:pt x="62790" y="866720"/>
                </a:lnTo>
                <a:lnTo>
                  <a:pt x="56769" y="865708"/>
                </a:lnTo>
                <a:close/>
              </a:path>
              <a:path w="1024890" h="916939">
                <a:moveTo>
                  <a:pt x="62790" y="866720"/>
                </a:moveTo>
                <a:lnTo>
                  <a:pt x="59944" y="869264"/>
                </a:lnTo>
                <a:lnTo>
                  <a:pt x="77910" y="869264"/>
                </a:lnTo>
                <a:lnTo>
                  <a:pt x="62790" y="866720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05"/>
                </a:lnTo>
                <a:lnTo>
                  <a:pt x="56769" y="865708"/>
                </a:lnTo>
                <a:lnTo>
                  <a:pt x="62790" y="866720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05"/>
                </a:moveTo>
                <a:lnTo>
                  <a:pt x="53594" y="862152"/>
                </a:lnTo>
                <a:lnTo>
                  <a:pt x="56769" y="865708"/>
                </a:lnTo>
                <a:lnTo>
                  <a:pt x="56444" y="85960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8625968" y="553008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5045" y="1258123"/>
            <a:ext cx="7706995" cy="112585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25" dirty="0">
                <a:latin typeface="Carlito"/>
                <a:cs typeface="Carlito"/>
              </a:rPr>
              <a:t>Refazer </a:t>
            </a:r>
            <a:r>
              <a:rPr sz="2800" dirty="0">
                <a:latin typeface="Carlito"/>
                <a:cs typeface="Carlito"/>
              </a:rPr>
              <a:t>o </a:t>
            </a:r>
            <a:r>
              <a:rPr sz="2800" spc="-5" dirty="0">
                <a:latin typeface="Carlito"/>
                <a:cs typeface="Carlito"/>
              </a:rPr>
              <a:t>residual... </a:t>
            </a:r>
            <a:r>
              <a:rPr sz="2800" b="1" dirty="0">
                <a:latin typeface="Carlito"/>
                <a:cs typeface="Carlito"/>
              </a:rPr>
              <a:t>eliminando </a:t>
            </a:r>
            <a:r>
              <a:rPr sz="2800" b="1" spc="-10" dirty="0">
                <a:latin typeface="Carlito"/>
                <a:cs typeface="Carlito"/>
              </a:rPr>
              <a:t>arcos</a:t>
            </a:r>
            <a:r>
              <a:rPr sz="2800" b="1" spc="-19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zerados...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533400"/>
            <a:chOff x="1783079" y="2688335"/>
            <a:chExt cx="509270" cy="53340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87674" y="276402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07079" y="3874008"/>
            <a:ext cx="509270" cy="533400"/>
            <a:chOff x="1783079" y="3874008"/>
            <a:chExt cx="509270" cy="533400"/>
          </a:xfrm>
        </p:grpSpPr>
        <p:sp>
          <p:nvSpPr>
            <p:cNvPr id="17" name="object 17"/>
            <p:cNvSpPr/>
            <p:nvPr/>
          </p:nvSpPr>
          <p:spPr>
            <a:xfrm>
              <a:off x="1783079" y="3874008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07463" y="3889248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34133" y="3905377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34133" y="3905377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3" name="object 23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06625" y="2688336"/>
            <a:ext cx="3724275" cy="1475105"/>
            <a:chOff x="1082624" y="2688335"/>
            <a:chExt cx="3724275" cy="1475105"/>
          </a:xfrm>
        </p:grpSpPr>
        <p:sp>
          <p:nvSpPr>
            <p:cNvPr id="29" name="object 29"/>
            <p:cNvSpPr/>
            <p:nvPr/>
          </p:nvSpPr>
          <p:spPr>
            <a:xfrm>
              <a:off x="1082624" y="2912490"/>
              <a:ext cx="2053589" cy="1250950"/>
            </a:xfrm>
            <a:custGeom>
              <a:avLst/>
              <a:gdLst/>
              <a:ahLst/>
              <a:cxnLst/>
              <a:rect l="l" t="t" r="r" b="b"/>
              <a:pathLst>
                <a:path w="2053589" h="1250950">
                  <a:moveTo>
                    <a:pt x="751509" y="1186053"/>
                  </a:moveTo>
                  <a:lnTo>
                    <a:pt x="729615" y="1147699"/>
                  </a:lnTo>
                  <a:lnTo>
                    <a:pt x="681151" y="1062736"/>
                  </a:lnTo>
                  <a:lnTo>
                    <a:pt x="687603" y="1137704"/>
                  </a:lnTo>
                  <a:lnTo>
                    <a:pt x="5295" y="681863"/>
                  </a:lnTo>
                  <a:lnTo>
                    <a:pt x="0" y="689737"/>
                  </a:lnTo>
                  <a:lnTo>
                    <a:pt x="682320" y="1145603"/>
                  </a:lnTo>
                  <a:lnTo>
                    <a:pt x="610666" y="1168273"/>
                  </a:lnTo>
                  <a:lnTo>
                    <a:pt x="751509" y="1186053"/>
                  </a:lnTo>
                  <a:close/>
                </a:path>
                <a:path w="2053589" h="1250950">
                  <a:moveTo>
                    <a:pt x="751509" y="0"/>
                  </a:moveTo>
                  <a:lnTo>
                    <a:pt x="609650" y="5715"/>
                  </a:lnTo>
                  <a:lnTo>
                    <a:pt x="679056" y="34493"/>
                  </a:lnTo>
                  <a:lnTo>
                    <a:pt x="355" y="408432"/>
                  </a:lnTo>
                  <a:lnTo>
                    <a:pt x="4953" y="416814"/>
                  </a:lnTo>
                  <a:lnTo>
                    <a:pt x="683666" y="42799"/>
                  </a:lnTo>
                  <a:lnTo>
                    <a:pt x="670864" y="116840"/>
                  </a:lnTo>
                  <a:lnTo>
                    <a:pt x="728980" y="32639"/>
                  </a:lnTo>
                  <a:lnTo>
                    <a:pt x="751509" y="0"/>
                  </a:lnTo>
                  <a:close/>
                </a:path>
                <a:path w="2053589" h="1250950">
                  <a:moveTo>
                    <a:pt x="1008176" y="320167"/>
                  </a:moveTo>
                  <a:lnTo>
                    <a:pt x="982776" y="269367"/>
                  </a:lnTo>
                  <a:lnTo>
                    <a:pt x="944676" y="193167"/>
                  </a:lnTo>
                  <a:lnTo>
                    <a:pt x="881176" y="320167"/>
                  </a:lnTo>
                  <a:lnTo>
                    <a:pt x="939850" y="273227"/>
                  </a:lnTo>
                  <a:lnTo>
                    <a:pt x="939977" y="273126"/>
                  </a:lnTo>
                  <a:lnTo>
                    <a:pt x="939850" y="992886"/>
                  </a:lnTo>
                  <a:lnTo>
                    <a:pt x="949375" y="992886"/>
                  </a:lnTo>
                  <a:lnTo>
                    <a:pt x="949375" y="273126"/>
                  </a:lnTo>
                  <a:lnTo>
                    <a:pt x="949375" y="269367"/>
                  </a:lnTo>
                  <a:lnTo>
                    <a:pt x="949502" y="273227"/>
                  </a:lnTo>
                  <a:lnTo>
                    <a:pt x="1008176" y="320167"/>
                  </a:lnTo>
                  <a:close/>
                </a:path>
                <a:path w="2053589" h="1250950">
                  <a:moveTo>
                    <a:pt x="2053386" y="1187323"/>
                  </a:moveTo>
                  <a:lnTo>
                    <a:pt x="1926386" y="1123696"/>
                  </a:lnTo>
                  <a:lnTo>
                    <a:pt x="1973414" y="1182497"/>
                  </a:lnTo>
                  <a:lnTo>
                    <a:pt x="1137716" y="1181354"/>
                  </a:lnTo>
                  <a:lnTo>
                    <a:pt x="1137716" y="1190879"/>
                  </a:lnTo>
                  <a:lnTo>
                    <a:pt x="1973313" y="1192022"/>
                  </a:lnTo>
                  <a:lnTo>
                    <a:pt x="1926259" y="1250696"/>
                  </a:lnTo>
                  <a:lnTo>
                    <a:pt x="2043950" y="1192022"/>
                  </a:lnTo>
                  <a:lnTo>
                    <a:pt x="2053386" y="118732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78480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02864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20341" y="2848990"/>
              <a:ext cx="1166495" cy="1057910"/>
            </a:xfrm>
            <a:custGeom>
              <a:avLst/>
              <a:gdLst/>
              <a:ahLst/>
              <a:cxnLst/>
              <a:rect l="l" t="t" r="r" b="b"/>
              <a:pathLst>
                <a:path w="1166495" h="1057910">
                  <a:moveTo>
                    <a:pt x="908558" y="63500"/>
                  </a:moveTo>
                  <a:lnTo>
                    <a:pt x="898906" y="58674"/>
                  </a:lnTo>
                  <a:lnTo>
                    <a:pt x="781558" y="0"/>
                  </a:lnTo>
                  <a:lnTo>
                    <a:pt x="828497" y="58674"/>
                  </a:lnTo>
                  <a:lnTo>
                    <a:pt x="0" y="58674"/>
                  </a:lnTo>
                  <a:lnTo>
                    <a:pt x="0" y="68199"/>
                  </a:lnTo>
                  <a:lnTo>
                    <a:pt x="828598" y="68199"/>
                  </a:lnTo>
                  <a:lnTo>
                    <a:pt x="781558" y="127000"/>
                  </a:lnTo>
                  <a:lnTo>
                    <a:pt x="899160" y="68199"/>
                  </a:lnTo>
                  <a:lnTo>
                    <a:pt x="908558" y="63500"/>
                  </a:lnTo>
                  <a:close/>
                </a:path>
                <a:path w="1166495" h="1057910">
                  <a:moveTo>
                    <a:pt x="1166368" y="383032"/>
                  </a:moveTo>
                  <a:lnTo>
                    <a:pt x="1140637" y="332740"/>
                  </a:lnTo>
                  <a:lnTo>
                    <a:pt x="1101712" y="256667"/>
                  </a:lnTo>
                  <a:lnTo>
                    <a:pt x="1039368" y="384175"/>
                  </a:lnTo>
                  <a:lnTo>
                    <a:pt x="1097673" y="336677"/>
                  </a:lnTo>
                  <a:lnTo>
                    <a:pt x="1104011" y="1057783"/>
                  </a:lnTo>
                  <a:lnTo>
                    <a:pt x="1113536" y="1057656"/>
                  </a:lnTo>
                  <a:lnTo>
                    <a:pt x="1107198" y="336677"/>
                  </a:lnTo>
                  <a:lnTo>
                    <a:pt x="1166368" y="3830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97680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22064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9369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9369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13201" y="2908172"/>
              <a:ext cx="892810" cy="1196340"/>
            </a:xfrm>
            <a:custGeom>
              <a:avLst/>
              <a:gdLst/>
              <a:ahLst/>
              <a:cxnLst/>
              <a:rect l="l" t="t" r="r" b="b"/>
              <a:pathLst>
                <a:path w="892810" h="1196339">
                  <a:moveTo>
                    <a:pt x="892683" y="690118"/>
                  </a:moveTo>
                  <a:lnTo>
                    <a:pt x="750951" y="697623"/>
                  </a:lnTo>
                  <a:lnTo>
                    <a:pt x="820699" y="725449"/>
                  </a:lnTo>
                  <a:lnTo>
                    <a:pt x="6731" y="1187577"/>
                  </a:lnTo>
                  <a:lnTo>
                    <a:pt x="11430" y="1195832"/>
                  </a:lnTo>
                  <a:lnTo>
                    <a:pt x="825411" y="733831"/>
                  </a:lnTo>
                  <a:lnTo>
                    <a:pt x="813562" y="807974"/>
                  </a:lnTo>
                  <a:lnTo>
                    <a:pt x="870254" y="723519"/>
                  </a:lnTo>
                  <a:lnTo>
                    <a:pt x="892683" y="690118"/>
                  </a:lnTo>
                  <a:close/>
                </a:path>
                <a:path w="892810" h="1196339">
                  <a:moveTo>
                    <a:pt x="892683" y="416941"/>
                  </a:moveTo>
                  <a:lnTo>
                    <a:pt x="870597" y="389255"/>
                  </a:lnTo>
                  <a:lnTo>
                    <a:pt x="804164" y="305943"/>
                  </a:lnTo>
                  <a:lnTo>
                    <a:pt x="822147" y="379069"/>
                  </a:lnTo>
                  <a:lnTo>
                    <a:pt x="4064" y="0"/>
                  </a:lnTo>
                  <a:lnTo>
                    <a:pt x="0" y="8636"/>
                  </a:lnTo>
                  <a:lnTo>
                    <a:pt x="818121" y="387667"/>
                  </a:lnTo>
                  <a:lnTo>
                    <a:pt x="750824" y="421259"/>
                  </a:lnTo>
                  <a:lnTo>
                    <a:pt x="89268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33294" y="2835910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dirty="0">
                <a:latin typeface="Carlito"/>
                <a:cs typeface="Carlito"/>
              </a:rPr>
              <a:t>/16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58898" y="3836619"/>
            <a:ext cx="415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0/13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71873" y="4118229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40171" y="2835910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dirty="0">
                <a:latin typeface="Carlito"/>
                <a:cs typeface="Carlito"/>
              </a:rPr>
              <a:t>/20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43351" y="2600019"/>
            <a:ext cx="461073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4390390" algn="l"/>
              </a:tabLst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spc="5" dirty="0">
                <a:latin typeface="Carlito"/>
                <a:cs typeface="Carlito"/>
              </a:rPr>
              <a:t>/12</a:t>
            </a:r>
            <a:r>
              <a:rPr sz="1600" b="1" dirty="0">
                <a:latin typeface="Carlito"/>
                <a:cs typeface="Carlito"/>
              </a:rPr>
              <a:t>	</a:t>
            </a:r>
            <a:r>
              <a:rPr sz="2400" baseline="1736" dirty="0">
                <a:latin typeface="Carlito"/>
                <a:cs typeface="Carlito"/>
              </a:rPr>
              <a:t>12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550152" y="3233927"/>
            <a:ext cx="509270" cy="533400"/>
            <a:chOff x="5026152" y="3233927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5026152" y="3233927"/>
              <a:ext cx="487679" cy="48768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50536" y="3249167"/>
              <a:ext cx="484632" cy="5181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76063" y="3263391"/>
              <a:ext cx="386207" cy="38620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76063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40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003797" y="3313252"/>
            <a:ext cx="85598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739140" algn="l"/>
              </a:tabLst>
            </a:pPr>
            <a:r>
              <a:rPr sz="1600" spc="5" dirty="0">
                <a:latin typeface="Carlito"/>
                <a:cs typeface="Carlito"/>
              </a:rPr>
              <a:t>6	</a:t>
            </a:r>
            <a:r>
              <a:rPr sz="2400" baseline="1736" dirty="0">
                <a:latin typeface="Carlito"/>
                <a:cs typeface="Carlito"/>
              </a:rPr>
              <a:t>1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29144" y="2682239"/>
            <a:ext cx="509270" cy="533400"/>
            <a:chOff x="6105144" y="2682239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05144" y="2682239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9528" y="2697479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54674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4674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782692" y="2763723"/>
            <a:ext cx="31559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3039110" algn="l"/>
              </a:tabLst>
            </a:pPr>
            <a:r>
              <a:rPr sz="1600" dirty="0">
                <a:latin typeface="Carlito"/>
                <a:cs typeface="Carlito"/>
              </a:rPr>
              <a:t>5	</a:t>
            </a:r>
            <a:r>
              <a:rPr sz="2400" spc="7" baseline="1736" dirty="0">
                <a:latin typeface="Carlito"/>
                <a:cs typeface="Carlito"/>
              </a:rPr>
              <a:t>2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629144" y="3870959"/>
            <a:ext cx="509270" cy="533400"/>
            <a:chOff x="6105144" y="3870959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6105144" y="3870959"/>
              <a:ext cx="487679" cy="4846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29528" y="3886199"/>
              <a:ext cx="484631" cy="51816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54674" y="3900169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54674" y="390016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3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809358" y="394507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30640" y="3870959"/>
            <a:ext cx="509270" cy="533400"/>
            <a:chOff x="7406640" y="3870959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406640" y="3870959"/>
              <a:ext cx="487679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31024" y="3886199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56424" y="3901439"/>
              <a:ext cx="386333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56424" y="390143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11743" y="394665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921495" y="2682239"/>
            <a:ext cx="509270" cy="533400"/>
            <a:chOff x="7397495" y="2682239"/>
            <a:chExt cx="509270" cy="533400"/>
          </a:xfrm>
        </p:grpSpPr>
        <p:sp>
          <p:nvSpPr>
            <p:cNvPr id="75" name="object 75"/>
            <p:cNvSpPr/>
            <p:nvPr/>
          </p:nvSpPr>
          <p:spPr>
            <a:xfrm>
              <a:off x="7397495" y="2682239"/>
              <a:ext cx="487679" cy="4876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421879" y="2697479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49438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49438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104757" y="275851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0143743" y="3233927"/>
            <a:ext cx="509270" cy="533400"/>
            <a:chOff x="8619743" y="3233927"/>
            <a:chExt cx="509270" cy="533400"/>
          </a:xfrm>
        </p:grpSpPr>
        <p:sp>
          <p:nvSpPr>
            <p:cNvPr id="81" name="object 81"/>
            <p:cNvSpPr/>
            <p:nvPr/>
          </p:nvSpPr>
          <p:spPr>
            <a:xfrm>
              <a:off x="8619743" y="3233927"/>
              <a:ext cx="487679" cy="4876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644127" y="3249167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69781" y="3263391"/>
              <a:ext cx="386334" cy="38620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669781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40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0325482" y="330809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858001" y="2709673"/>
            <a:ext cx="3590925" cy="1448435"/>
            <a:chOff x="5334000" y="2709672"/>
            <a:chExt cx="3590925" cy="1448435"/>
          </a:xfrm>
        </p:grpSpPr>
        <p:sp>
          <p:nvSpPr>
            <p:cNvPr id="87" name="object 87"/>
            <p:cNvSpPr/>
            <p:nvPr/>
          </p:nvSpPr>
          <p:spPr>
            <a:xfrm>
              <a:off x="5334000" y="2709672"/>
              <a:ext cx="1018031" cy="68580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03088" y="2907283"/>
              <a:ext cx="2053589" cy="1250950"/>
            </a:xfrm>
            <a:custGeom>
              <a:avLst/>
              <a:gdLst/>
              <a:ahLst/>
              <a:cxnLst/>
              <a:rect l="l" t="t" r="r" b="b"/>
              <a:pathLst>
                <a:path w="2053590" h="1250950">
                  <a:moveTo>
                    <a:pt x="751459" y="1186053"/>
                  </a:moveTo>
                  <a:lnTo>
                    <a:pt x="729615" y="1147699"/>
                  </a:lnTo>
                  <a:lnTo>
                    <a:pt x="688213" y="1075004"/>
                  </a:lnTo>
                  <a:lnTo>
                    <a:pt x="688213" y="1143762"/>
                  </a:lnTo>
                  <a:lnTo>
                    <a:pt x="688073" y="1143812"/>
                  </a:lnTo>
                  <a:lnTo>
                    <a:pt x="688200" y="1143622"/>
                  </a:lnTo>
                  <a:lnTo>
                    <a:pt x="688213" y="1143762"/>
                  </a:lnTo>
                  <a:lnTo>
                    <a:pt x="688213" y="1075004"/>
                  </a:lnTo>
                  <a:lnTo>
                    <a:pt x="681228" y="1062736"/>
                  </a:lnTo>
                  <a:lnTo>
                    <a:pt x="687679" y="1137653"/>
                  </a:lnTo>
                  <a:lnTo>
                    <a:pt x="5334" y="681863"/>
                  </a:lnTo>
                  <a:lnTo>
                    <a:pt x="0" y="689749"/>
                  </a:lnTo>
                  <a:lnTo>
                    <a:pt x="682396" y="1145603"/>
                  </a:lnTo>
                  <a:lnTo>
                    <a:pt x="610616" y="1168273"/>
                  </a:lnTo>
                  <a:lnTo>
                    <a:pt x="751459" y="1186053"/>
                  </a:lnTo>
                  <a:close/>
                </a:path>
                <a:path w="2053590" h="1250950">
                  <a:moveTo>
                    <a:pt x="751459" y="0"/>
                  </a:moveTo>
                  <a:lnTo>
                    <a:pt x="609600" y="5715"/>
                  </a:lnTo>
                  <a:lnTo>
                    <a:pt x="679246" y="34429"/>
                  </a:lnTo>
                  <a:lnTo>
                    <a:pt x="381" y="408432"/>
                  </a:lnTo>
                  <a:lnTo>
                    <a:pt x="4953" y="416814"/>
                  </a:lnTo>
                  <a:lnTo>
                    <a:pt x="683742" y="42735"/>
                  </a:lnTo>
                  <a:lnTo>
                    <a:pt x="670941" y="116840"/>
                  </a:lnTo>
                  <a:lnTo>
                    <a:pt x="728954" y="32639"/>
                  </a:lnTo>
                  <a:lnTo>
                    <a:pt x="751459" y="0"/>
                  </a:lnTo>
                  <a:close/>
                </a:path>
                <a:path w="2053590" h="1250950">
                  <a:moveTo>
                    <a:pt x="1008126" y="320167"/>
                  </a:moveTo>
                  <a:lnTo>
                    <a:pt x="982726" y="269367"/>
                  </a:lnTo>
                  <a:lnTo>
                    <a:pt x="944626" y="193167"/>
                  </a:lnTo>
                  <a:lnTo>
                    <a:pt x="881126" y="320167"/>
                  </a:lnTo>
                  <a:lnTo>
                    <a:pt x="939800" y="273227"/>
                  </a:lnTo>
                  <a:lnTo>
                    <a:pt x="939927" y="269367"/>
                  </a:lnTo>
                  <a:lnTo>
                    <a:pt x="939927" y="273126"/>
                  </a:lnTo>
                  <a:lnTo>
                    <a:pt x="939927" y="992886"/>
                  </a:lnTo>
                  <a:lnTo>
                    <a:pt x="949452" y="992886"/>
                  </a:lnTo>
                  <a:lnTo>
                    <a:pt x="949325" y="273126"/>
                  </a:lnTo>
                  <a:lnTo>
                    <a:pt x="949452" y="273227"/>
                  </a:lnTo>
                  <a:lnTo>
                    <a:pt x="1008126" y="320167"/>
                  </a:lnTo>
                  <a:close/>
                </a:path>
                <a:path w="2053590" h="1250950">
                  <a:moveTo>
                    <a:pt x="2053336" y="1187323"/>
                  </a:moveTo>
                  <a:lnTo>
                    <a:pt x="1926463" y="1123696"/>
                  </a:lnTo>
                  <a:lnTo>
                    <a:pt x="1973376" y="1182497"/>
                  </a:lnTo>
                  <a:lnTo>
                    <a:pt x="1137793" y="1181227"/>
                  </a:lnTo>
                  <a:lnTo>
                    <a:pt x="1137793" y="1190752"/>
                  </a:lnTo>
                  <a:lnTo>
                    <a:pt x="1973275" y="1192022"/>
                  </a:lnTo>
                  <a:lnTo>
                    <a:pt x="1926336" y="1250696"/>
                  </a:lnTo>
                  <a:lnTo>
                    <a:pt x="2043912" y="1192022"/>
                  </a:lnTo>
                  <a:lnTo>
                    <a:pt x="2053336" y="118732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70903" y="2709672"/>
              <a:ext cx="1176527" cy="39623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40881" y="2843783"/>
              <a:ext cx="1166495" cy="1057910"/>
            </a:xfrm>
            <a:custGeom>
              <a:avLst/>
              <a:gdLst/>
              <a:ahLst/>
              <a:cxnLst/>
              <a:rect l="l" t="t" r="r" b="b"/>
              <a:pathLst>
                <a:path w="1166495" h="1057910">
                  <a:moveTo>
                    <a:pt x="908558" y="63500"/>
                  </a:moveTo>
                  <a:lnTo>
                    <a:pt x="898906" y="58674"/>
                  </a:lnTo>
                  <a:lnTo>
                    <a:pt x="781558" y="0"/>
                  </a:lnTo>
                  <a:lnTo>
                    <a:pt x="828497" y="58674"/>
                  </a:lnTo>
                  <a:lnTo>
                    <a:pt x="0" y="58674"/>
                  </a:lnTo>
                  <a:lnTo>
                    <a:pt x="0" y="68199"/>
                  </a:lnTo>
                  <a:lnTo>
                    <a:pt x="828598" y="68199"/>
                  </a:lnTo>
                  <a:lnTo>
                    <a:pt x="781558" y="127000"/>
                  </a:lnTo>
                  <a:lnTo>
                    <a:pt x="899160" y="68199"/>
                  </a:lnTo>
                  <a:lnTo>
                    <a:pt x="908558" y="63500"/>
                  </a:lnTo>
                  <a:close/>
                </a:path>
                <a:path w="1166495" h="1057910">
                  <a:moveTo>
                    <a:pt x="1166241" y="383032"/>
                  </a:moveTo>
                  <a:lnTo>
                    <a:pt x="1140561" y="332740"/>
                  </a:lnTo>
                  <a:lnTo>
                    <a:pt x="1102436" y="258064"/>
                  </a:lnTo>
                  <a:lnTo>
                    <a:pt x="1102436" y="332803"/>
                  </a:lnTo>
                  <a:lnTo>
                    <a:pt x="1102271" y="332816"/>
                  </a:lnTo>
                  <a:lnTo>
                    <a:pt x="1102436" y="332803"/>
                  </a:lnTo>
                  <a:lnTo>
                    <a:pt x="1102436" y="258064"/>
                  </a:lnTo>
                  <a:lnTo>
                    <a:pt x="1101725" y="256667"/>
                  </a:lnTo>
                  <a:lnTo>
                    <a:pt x="1039241" y="384175"/>
                  </a:lnTo>
                  <a:lnTo>
                    <a:pt x="1097559" y="336651"/>
                  </a:lnTo>
                  <a:lnTo>
                    <a:pt x="1103884" y="1057783"/>
                  </a:lnTo>
                  <a:lnTo>
                    <a:pt x="1113409" y="1057656"/>
                  </a:lnTo>
                  <a:lnTo>
                    <a:pt x="1107084" y="336473"/>
                  </a:lnTo>
                  <a:lnTo>
                    <a:pt x="1166241" y="3830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763255" y="2831592"/>
              <a:ext cx="1161288" cy="68580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833741" y="2902965"/>
              <a:ext cx="892810" cy="1196340"/>
            </a:xfrm>
            <a:custGeom>
              <a:avLst/>
              <a:gdLst/>
              <a:ahLst/>
              <a:cxnLst/>
              <a:rect l="l" t="t" r="r" b="b"/>
              <a:pathLst>
                <a:path w="892809" h="1196339">
                  <a:moveTo>
                    <a:pt x="892683" y="690130"/>
                  </a:moveTo>
                  <a:lnTo>
                    <a:pt x="750824" y="697484"/>
                  </a:lnTo>
                  <a:lnTo>
                    <a:pt x="820635" y="725411"/>
                  </a:lnTo>
                  <a:lnTo>
                    <a:pt x="6604" y="1187450"/>
                  </a:lnTo>
                  <a:lnTo>
                    <a:pt x="11303" y="1195832"/>
                  </a:lnTo>
                  <a:lnTo>
                    <a:pt x="825436" y="733615"/>
                  </a:lnTo>
                  <a:lnTo>
                    <a:pt x="813562" y="807974"/>
                  </a:lnTo>
                  <a:lnTo>
                    <a:pt x="870254" y="723519"/>
                  </a:lnTo>
                  <a:lnTo>
                    <a:pt x="892683" y="690130"/>
                  </a:lnTo>
                  <a:close/>
                </a:path>
                <a:path w="892809" h="1196339">
                  <a:moveTo>
                    <a:pt x="892683" y="416941"/>
                  </a:moveTo>
                  <a:lnTo>
                    <a:pt x="870559" y="389255"/>
                  </a:lnTo>
                  <a:lnTo>
                    <a:pt x="804037" y="305943"/>
                  </a:lnTo>
                  <a:lnTo>
                    <a:pt x="822007" y="379006"/>
                  </a:lnTo>
                  <a:lnTo>
                    <a:pt x="3937" y="0"/>
                  </a:lnTo>
                  <a:lnTo>
                    <a:pt x="0" y="8636"/>
                  </a:lnTo>
                  <a:lnTo>
                    <a:pt x="817981" y="387667"/>
                  </a:lnTo>
                  <a:lnTo>
                    <a:pt x="823455" y="384949"/>
                  </a:lnTo>
                  <a:lnTo>
                    <a:pt x="817981" y="387667"/>
                  </a:lnTo>
                  <a:lnTo>
                    <a:pt x="750697" y="421132"/>
                  </a:lnTo>
                  <a:lnTo>
                    <a:pt x="89268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6952870" y="2830830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880606" y="3831412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393684" y="4113022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921498" y="3348685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9257793" y="34178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761982" y="2830830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866504" y="38314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008365" y="3040252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479"/>
                </a:moveTo>
                <a:lnTo>
                  <a:pt x="0" y="916559"/>
                </a:lnTo>
                <a:lnTo>
                  <a:pt x="136906" y="879221"/>
                </a:lnTo>
                <a:lnTo>
                  <a:pt x="77937" y="869315"/>
                </a:lnTo>
                <a:lnTo>
                  <a:pt x="59943" y="869315"/>
                </a:lnTo>
                <a:lnTo>
                  <a:pt x="53593" y="862203"/>
                </a:lnTo>
                <a:lnTo>
                  <a:pt x="56435" y="859663"/>
                </a:lnTo>
                <a:lnTo>
                  <a:pt x="52324" y="784479"/>
                </a:lnTo>
                <a:close/>
              </a:path>
              <a:path w="1024890" h="916939">
                <a:moveTo>
                  <a:pt x="56768" y="865759"/>
                </a:moveTo>
                <a:lnTo>
                  <a:pt x="59943" y="869315"/>
                </a:lnTo>
                <a:lnTo>
                  <a:pt x="62791" y="866770"/>
                </a:lnTo>
                <a:lnTo>
                  <a:pt x="56768" y="865759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5"/>
                </a:lnTo>
                <a:lnTo>
                  <a:pt x="77937" y="869315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3"/>
                </a:lnTo>
                <a:lnTo>
                  <a:pt x="56768" y="865759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3"/>
                </a:moveTo>
                <a:lnTo>
                  <a:pt x="53593" y="862203"/>
                </a:lnTo>
                <a:lnTo>
                  <a:pt x="56768" y="865759"/>
                </a:lnTo>
                <a:lnTo>
                  <a:pt x="56435" y="8596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8586597" y="345198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129652" y="2575941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9" y="110229"/>
                </a:lnTo>
                <a:lnTo>
                  <a:pt x="78191" y="60229"/>
                </a:lnTo>
                <a:lnTo>
                  <a:pt x="118263" y="39823"/>
                </a:lnTo>
                <a:lnTo>
                  <a:pt x="164667" y="23118"/>
                </a:lnTo>
                <a:lnTo>
                  <a:pt x="216464" y="10594"/>
                </a:lnTo>
                <a:lnTo>
                  <a:pt x="272717" y="2728"/>
                </a:lnTo>
                <a:lnTo>
                  <a:pt x="332485" y="0"/>
                </a:lnTo>
                <a:lnTo>
                  <a:pt x="392216" y="2728"/>
                </a:lnTo>
                <a:lnTo>
                  <a:pt x="448439" y="10594"/>
                </a:lnTo>
                <a:lnTo>
                  <a:pt x="500215" y="23118"/>
                </a:lnTo>
                <a:lnTo>
                  <a:pt x="546603" y="39823"/>
                </a:lnTo>
                <a:lnTo>
                  <a:pt x="586664" y="60229"/>
                </a:lnTo>
                <a:lnTo>
                  <a:pt x="619458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8" y="254724"/>
                </a:lnTo>
                <a:lnTo>
                  <a:pt x="586664" y="278352"/>
                </a:lnTo>
                <a:lnTo>
                  <a:pt x="546603" y="298758"/>
                </a:lnTo>
                <a:lnTo>
                  <a:pt x="500215" y="315463"/>
                </a:lnTo>
                <a:lnTo>
                  <a:pt x="448439" y="327987"/>
                </a:lnTo>
                <a:lnTo>
                  <a:pt x="392216" y="335853"/>
                </a:lnTo>
                <a:lnTo>
                  <a:pt x="332485" y="338582"/>
                </a:lnTo>
                <a:lnTo>
                  <a:pt x="272717" y="335853"/>
                </a:lnTo>
                <a:lnTo>
                  <a:pt x="216464" y="327987"/>
                </a:lnTo>
                <a:lnTo>
                  <a:pt x="164667" y="315463"/>
                </a:lnTo>
                <a:lnTo>
                  <a:pt x="118263" y="298758"/>
                </a:lnTo>
                <a:lnTo>
                  <a:pt x="78191" y="278352"/>
                </a:lnTo>
                <a:lnTo>
                  <a:pt x="45390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480553" y="4672660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FF0000"/>
                </a:solidFill>
                <a:latin typeface="Carlito"/>
                <a:cs typeface="Carlito"/>
              </a:rPr>
              <a:t>0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589776" y="5309615"/>
            <a:ext cx="509270" cy="533400"/>
            <a:chOff x="5065776" y="5309615"/>
            <a:chExt cx="509270" cy="533400"/>
          </a:xfrm>
        </p:grpSpPr>
        <p:sp>
          <p:nvSpPr>
            <p:cNvPr id="105" name="object 105"/>
            <p:cNvSpPr/>
            <p:nvPr/>
          </p:nvSpPr>
          <p:spPr>
            <a:xfrm>
              <a:off x="5065776" y="5309615"/>
              <a:ext cx="487679" cy="4876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090160" y="5324855"/>
              <a:ext cx="484632" cy="51815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15179" y="5340476"/>
              <a:ext cx="386334" cy="38632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115179" y="53404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7"/>
                  </a:lnTo>
                  <a:close/>
                </a:path>
              </a:pathLst>
            </a:custGeom>
            <a:ln w="952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9" name="object 109"/>
          <p:cNvSpPr txBox="1"/>
          <p:nvPr/>
        </p:nvSpPr>
        <p:spPr>
          <a:xfrm>
            <a:off x="6769735" y="538622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7668767" y="4760976"/>
            <a:ext cx="509270" cy="533400"/>
            <a:chOff x="6144767" y="4760976"/>
            <a:chExt cx="509270" cy="533400"/>
          </a:xfrm>
        </p:grpSpPr>
        <p:sp>
          <p:nvSpPr>
            <p:cNvPr id="111" name="object 111"/>
            <p:cNvSpPr/>
            <p:nvPr/>
          </p:nvSpPr>
          <p:spPr>
            <a:xfrm>
              <a:off x="6144767" y="4760976"/>
              <a:ext cx="484632" cy="48768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169151" y="4776216"/>
              <a:ext cx="484631" cy="51816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193789" y="4791329"/>
              <a:ext cx="386334" cy="38620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193789" y="479132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7848728" y="483661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7668767" y="5946647"/>
            <a:ext cx="509270" cy="533400"/>
            <a:chOff x="6144767" y="5946647"/>
            <a:chExt cx="509270" cy="533400"/>
          </a:xfrm>
        </p:grpSpPr>
        <p:sp>
          <p:nvSpPr>
            <p:cNvPr id="117" name="object 117"/>
            <p:cNvSpPr/>
            <p:nvPr/>
          </p:nvSpPr>
          <p:spPr>
            <a:xfrm>
              <a:off x="6144767" y="5946647"/>
              <a:ext cx="484632" cy="48767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69151" y="5961887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93789" y="5977381"/>
              <a:ext cx="386207" cy="38625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193789" y="597738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0" y="5100"/>
                  </a:lnTo>
                  <a:lnTo>
                    <a:pt x="278090" y="19628"/>
                  </a:lnTo>
                  <a:lnTo>
                    <a:pt x="313931" y="42426"/>
                  </a:lnTo>
                  <a:lnTo>
                    <a:pt x="343819" y="72334"/>
                  </a:lnTo>
                  <a:lnTo>
                    <a:pt x="366597" y="108193"/>
                  </a:lnTo>
                  <a:lnTo>
                    <a:pt x="381112" y="148844"/>
                  </a:lnTo>
                  <a:lnTo>
                    <a:pt x="386207" y="193128"/>
                  </a:lnTo>
                  <a:lnTo>
                    <a:pt x="381112" y="237413"/>
                  </a:lnTo>
                  <a:lnTo>
                    <a:pt x="366597" y="278064"/>
                  </a:lnTo>
                  <a:lnTo>
                    <a:pt x="343819" y="313923"/>
                  </a:lnTo>
                  <a:lnTo>
                    <a:pt x="313931" y="343831"/>
                  </a:lnTo>
                  <a:lnTo>
                    <a:pt x="278090" y="366628"/>
                  </a:lnTo>
                  <a:lnTo>
                    <a:pt x="237450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7848728" y="602325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8970264" y="5949696"/>
            <a:ext cx="509270" cy="530860"/>
            <a:chOff x="7446264" y="5949696"/>
            <a:chExt cx="509270" cy="530860"/>
          </a:xfrm>
        </p:grpSpPr>
        <p:sp>
          <p:nvSpPr>
            <p:cNvPr id="123" name="object 123"/>
            <p:cNvSpPr/>
            <p:nvPr/>
          </p:nvSpPr>
          <p:spPr>
            <a:xfrm>
              <a:off x="7446264" y="5949696"/>
              <a:ext cx="484631" cy="48463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470648" y="5961888"/>
              <a:ext cx="484631" cy="51815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495667" y="5978664"/>
              <a:ext cx="386206" cy="38627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495667" y="597866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8"/>
                  </a:lnTo>
                  <a:lnTo>
                    <a:pt x="19631" y="108199"/>
                  </a:lnTo>
                  <a:lnTo>
                    <a:pt x="42427" y="72339"/>
                  </a:lnTo>
                  <a:lnTo>
                    <a:pt x="72328" y="42430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30"/>
                  </a:lnTo>
                  <a:lnTo>
                    <a:pt x="343769" y="72339"/>
                  </a:lnTo>
                  <a:lnTo>
                    <a:pt x="366572" y="108199"/>
                  </a:lnTo>
                  <a:lnTo>
                    <a:pt x="381105" y="148848"/>
                  </a:lnTo>
                  <a:lnTo>
                    <a:pt x="386206" y="193128"/>
                  </a:lnTo>
                  <a:lnTo>
                    <a:pt x="381105" y="237413"/>
                  </a:lnTo>
                  <a:lnTo>
                    <a:pt x="366572" y="278066"/>
                  </a:lnTo>
                  <a:lnTo>
                    <a:pt x="343769" y="313928"/>
                  </a:lnTo>
                  <a:lnTo>
                    <a:pt x="313854" y="343838"/>
                  </a:lnTo>
                  <a:lnTo>
                    <a:pt x="277988" y="366639"/>
                  </a:lnTo>
                  <a:lnTo>
                    <a:pt x="237330" y="381169"/>
                  </a:lnTo>
                  <a:lnTo>
                    <a:pt x="193039" y="386270"/>
                  </a:lnTo>
                  <a:lnTo>
                    <a:pt x="148796" y="381169"/>
                  </a:lnTo>
                  <a:lnTo>
                    <a:pt x="108172" y="366639"/>
                  </a:lnTo>
                  <a:lnTo>
                    <a:pt x="72328" y="343838"/>
                  </a:lnTo>
                  <a:lnTo>
                    <a:pt x="42427" y="313928"/>
                  </a:lnTo>
                  <a:lnTo>
                    <a:pt x="19631" y="278066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9151112" y="602477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8961119" y="4760976"/>
            <a:ext cx="509270" cy="533400"/>
            <a:chOff x="7437119" y="4760976"/>
            <a:chExt cx="509270" cy="533400"/>
          </a:xfrm>
        </p:grpSpPr>
        <p:sp>
          <p:nvSpPr>
            <p:cNvPr id="129" name="object 129"/>
            <p:cNvSpPr/>
            <p:nvPr/>
          </p:nvSpPr>
          <p:spPr>
            <a:xfrm>
              <a:off x="7437119" y="4760976"/>
              <a:ext cx="487679" cy="48768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61503" y="4776216"/>
              <a:ext cx="484631" cy="51816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88554" y="4791329"/>
              <a:ext cx="386334" cy="38620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488554" y="479132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9143746" y="483661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10183368" y="5309615"/>
            <a:ext cx="485140" cy="533400"/>
            <a:chOff x="8659368" y="5309615"/>
            <a:chExt cx="485140" cy="533400"/>
          </a:xfrm>
        </p:grpSpPr>
        <p:sp>
          <p:nvSpPr>
            <p:cNvPr id="135" name="object 135"/>
            <p:cNvSpPr/>
            <p:nvPr/>
          </p:nvSpPr>
          <p:spPr>
            <a:xfrm>
              <a:off x="8659368" y="5309615"/>
              <a:ext cx="484631" cy="48767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683752" y="5324855"/>
              <a:ext cx="460248" cy="51815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709025" y="5340476"/>
              <a:ext cx="386206" cy="38632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709025" y="53404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6"/>
                  </a:lnTo>
                  <a:lnTo>
                    <a:pt x="366572" y="278113"/>
                  </a:lnTo>
                  <a:lnTo>
                    <a:pt x="343769" y="313976"/>
                  </a:lnTo>
                  <a:lnTo>
                    <a:pt x="313854" y="343888"/>
                  </a:lnTo>
                  <a:lnTo>
                    <a:pt x="277988" y="366689"/>
                  </a:lnTo>
                  <a:lnTo>
                    <a:pt x="237330" y="381220"/>
                  </a:lnTo>
                  <a:lnTo>
                    <a:pt x="193040" y="386321"/>
                  </a:lnTo>
                  <a:lnTo>
                    <a:pt x="148796" y="381220"/>
                  </a:lnTo>
                  <a:lnTo>
                    <a:pt x="108172" y="366689"/>
                  </a:lnTo>
                  <a:lnTo>
                    <a:pt x="72328" y="343888"/>
                  </a:lnTo>
                  <a:lnTo>
                    <a:pt x="42427" y="313976"/>
                  </a:lnTo>
                  <a:lnTo>
                    <a:pt x="19631" y="278113"/>
                  </a:lnTo>
                  <a:lnTo>
                    <a:pt x="5101" y="237456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10364852" y="538622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6966331" y="4920995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459" y="1249514"/>
                </a:moveTo>
                <a:lnTo>
                  <a:pt x="729564" y="1211148"/>
                </a:lnTo>
                <a:lnTo>
                  <a:pt x="681101" y="1126159"/>
                </a:lnTo>
                <a:lnTo>
                  <a:pt x="687552" y="1201102"/>
                </a:lnTo>
                <a:lnTo>
                  <a:pt x="5207" y="745274"/>
                </a:lnTo>
                <a:lnTo>
                  <a:pt x="0" y="753186"/>
                </a:lnTo>
                <a:lnTo>
                  <a:pt x="682244" y="1209040"/>
                </a:lnTo>
                <a:lnTo>
                  <a:pt x="688073" y="1207198"/>
                </a:lnTo>
                <a:lnTo>
                  <a:pt x="682244" y="1209040"/>
                </a:lnTo>
                <a:lnTo>
                  <a:pt x="610616" y="1231760"/>
                </a:lnTo>
                <a:lnTo>
                  <a:pt x="751459" y="1249514"/>
                </a:lnTo>
                <a:close/>
              </a:path>
              <a:path w="3323590" h="1314450">
                <a:moveTo>
                  <a:pt x="751459" y="63500"/>
                </a:moveTo>
                <a:lnTo>
                  <a:pt x="609600" y="69088"/>
                </a:lnTo>
                <a:lnTo>
                  <a:pt x="679056" y="97840"/>
                </a:lnTo>
                <a:lnTo>
                  <a:pt x="254" y="471932"/>
                </a:lnTo>
                <a:lnTo>
                  <a:pt x="4953" y="480314"/>
                </a:lnTo>
                <a:lnTo>
                  <a:pt x="683729" y="106235"/>
                </a:lnTo>
                <a:lnTo>
                  <a:pt x="670814" y="180340"/>
                </a:lnTo>
                <a:lnTo>
                  <a:pt x="729018" y="96012"/>
                </a:lnTo>
                <a:lnTo>
                  <a:pt x="751459" y="63500"/>
                </a:lnTo>
                <a:close/>
              </a:path>
              <a:path w="3323590" h="1314450">
                <a:moveTo>
                  <a:pt x="1008126" y="383540"/>
                </a:moveTo>
                <a:lnTo>
                  <a:pt x="982726" y="332740"/>
                </a:lnTo>
                <a:lnTo>
                  <a:pt x="944626" y="256540"/>
                </a:lnTo>
                <a:lnTo>
                  <a:pt x="881126" y="383540"/>
                </a:lnTo>
                <a:lnTo>
                  <a:pt x="939800" y="336613"/>
                </a:lnTo>
                <a:lnTo>
                  <a:pt x="939800" y="1056386"/>
                </a:lnTo>
                <a:lnTo>
                  <a:pt x="949325" y="1056386"/>
                </a:lnTo>
                <a:lnTo>
                  <a:pt x="949325" y="336499"/>
                </a:lnTo>
                <a:lnTo>
                  <a:pt x="1008126" y="383540"/>
                </a:lnTo>
                <a:close/>
              </a:path>
              <a:path w="3323590" h="1314450">
                <a:moveTo>
                  <a:pt x="2046224" y="63500"/>
                </a:moveTo>
                <a:lnTo>
                  <a:pt x="2036572" y="58674"/>
                </a:lnTo>
                <a:lnTo>
                  <a:pt x="1919224" y="0"/>
                </a:lnTo>
                <a:lnTo>
                  <a:pt x="1966163" y="58674"/>
                </a:lnTo>
                <a:lnTo>
                  <a:pt x="1137666" y="58674"/>
                </a:lnTo>
                <a:lnTo>
                  <a:pt x="1137666" y="68199"/>
                </a:lnTo>
                <a:lnTo>
                  <a:pt x="1966252" y="68199"/>
                </a:lnTo>
                <a:lnTo>
                  <a:pt x="1970024" y="63500"/>
                </a:lnTo>
                <a:lnTo>
                  <a:pt x="1919224" y="127000"/>
                </a:lnTo>
                <a:lnTo>
                  <a:pt x="2036826" y="68199"/>
                </a:lnTo>
                <a:lnTo>
                  <a:pt x="2046224" y="63500"/>
                </a:lnTo>
                <a:close/>
              </a:path>
              <a:path w="3323590" h="1314450">
                <a:moveTo>
                  <a:pt x="2053336" y="1250797"/>
                </a:moveTo>
                <a:lnTo>
                  <a:pt x="1926336" y="1187119"/>
                </a:lnTo>
                <a:lnTo>
                  <a:pt x="1973326" y="1245933"/>
                </a:lnTo>
                <a:lnTo>
                  <a:pt x="1137793" y="1244752"/>
                </a:lnTo>
                <a:lnTo>
                  <a:pt x="1137666" y="1254277"/>
                </a:lnTo>
                <a:lnTo>
                  <a:pt x="1973300" y="1255458"/>
                </a:lnTo>
                <a:lnTo>
                  <a:pt x="1926209" y="1314119"/>
                </a:lnTo>
                <a:lnTo>
                  <a:pt x="2043976" y="1255458"/>
                </a:lnTo>
                <a:lnTo>
                  <a:pt x="2053336" y="1250797"/>
                </a:lnTo>
                <a:close/>
              </a:path>
              <a:path w="3323590" h="1314450">
                <a:moveTo>
                  <a:pt x="2304034" y="383032"/>
                </a:moveTo>
                <a:lnTo>
                  <a:pt x="2278329" y="332740"/>
                </a:lnTo>
                <a:lnTo>
                  <a:pt x="2240102" y="257937"/>
                </a:lnTo>
                <a:lnTo>
                  <a:pt x="2240102" y="332803"/>
                </a:lnTo>
                <a:lnTo>
                  <a:pt x="2239937" y="332816"/>
                </a:lnTo>
                <a:lnTo>
                  <a:pt x="2240102" y="332803"/>
                </a:lnTo>
                <a:lnTo>
                  <a:pt x="2240102" y="257937"/>
                </a:lnTo>
                <a:lnTo>
                  <a:pt x="2239391" y="256540"/>
                </a:lnTo>
                <a:lnTo>
                  <a:pt x="2177034" y="384175"/>
                </a:lnTo>
                <a:lnTo>
                  <a:pt x="2235339" y="336562"/>
                </a:lnTo>
                <a:lnTo>
                  <a:pt x="2241677" y="1057706"/>
                </a:lnTo>
                <a:lnTo>
                  <a:pt x="2251202" y="1057630"/>
                </a:lnTo>
                <a:lnTo>
                  <a:pt x="2244864" y="336562"/>
                </a:lnTo>
                <a:lnTo>
                  <a:pt x="2304034" y="383032"/>
                </a:lnTo>
                <a:close/>
              </a:path>
              <a:path w="3323590" h="1314450">
                <a:moveTo>
                  <a:pt x="3323209" y="749223"/>
                </a:moveTo>
                <a:lnTo>
                  <a:pt x="3181477" y="756691"/>
                </a:lnTo>
                <a:lnTo>
                  <a:pt x="3251289" y="784606"/>
                </a:lnTo>
                <a:lnTo>
                  <a:pt x="2437257" y="1246657"/>
                </a:lnTo>
                <a:lnTo>
                  <a:pt x="2441956" y="1254950"/>
                </a:lnTo>
                <a:lnTo>
                  <a:pt x="3255937" y="792911"/>
                </a:lnTo>
                <a:lnTo>
                  <a:pt x="3244088" y="867143"/>
                </a:lnTo>
                <a:lnTo>
                  <a:pt x="3300742" y="782701"/>
                </a:lnTo>
                <a:lnTo>
                  <a:pt x="3323209" y="749223"/>
                </a:lnTo>
                <a:close/>
              </a:path>
              <a:path w="3323590" h="1314450">
                <a:moveTo>
                  <a:pt x="3323209" y="476123"/>
                </a:moveTo>
                <a:lnTo>
                  <a:pt x="3301123" y="448437"/>
                </a:lnTo>
                <a:lnTo>
                  <a:pt x="3234690" y="365125"/>
                </a:lnTo>
                <a:lnTo>
                  <a:pt x="3252673" y="438251"/>
                </a:lnTo>
                <a:lnTo>
                  <a:pt x="2434590" y="59055"/>
                </a:lnTo>
                <a:lnTo>
                  <a:pt x="2430526" y="67818"/>
                </a:lnTo>
                <a:lnTo>
                  <a:pt x="3248634" y="446849"/>
                </a:lnTo>
                <a:lnTo>
                  <a:pt x="3181350" y="480314"/>
                </a:lnTo>
                <a:lnTo>
                  <a:pt x="332320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6991859" y="490893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6919977" y="5909564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8433055" y="61911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7960868" y="5426760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9297162" y="549595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801226" y="490893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9905746" y="590956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8047481" y="511746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504"/>
                </a:moveTo>
                <a:lnTo>
                  <a:pt x="0" y="916482"/>
                </a:lnTo>
                <a:lnTo>
                  <a:pt x="137033" y="879208"/>
                </a:lnTo>
                <a:lnTo>
                  <a:pt x="77910" y="869264"/>
                </a:lnTo>
                <a:lnTo>
                  <a:pt x="59944" y="869264"/>
                </a:lnTo>
                <a:lnTo>
                  <a:pt x="53594" y="862152"/>
                </a:lnTo>
                <a:lnTo>
                  <a:pt x="56444" y="859605"/>
                </a:lnTo>
                <a:lnTo>
                  <a:pt x="52450" y="784504"/>
                </a:lnTo>
                <a:close/>
              </a:path>
              <a:path w="1024890" h="916939">
                <a:moveTo>
                  <a:pt x="56769" y="865708"/>
                </a:moveTo>
                <a:lnTo>
                  <a:pt x="59944" y="869264"/>
                </a:lnTo>
                <a:lnTo>
                  <a:pt x="62790" y="866720"/>
                </a:lnTo>
                <a:lnTo>
                  <a:pt x="56769" y="865708"/>
                </a:lnTo>
                <a:close/>
              </a:path>
              <a:path w="1024890" h="916939">
                <a:moveTo>
                  <a:pt x="62790" y="866720"/>
                </a:moveTo>
                <a:lnTo>
                  <a:pt x="59944" y="869264"/>
                </a:lnTo>
                <a:lnTo>
                  <a:pt x="77910" y="869264"/>
                </a:lnTo>
                <a:lnTo>
                  <a:pt x="62790" y="866720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05"/>
                </a:lnTo>
                <a:lnTo>
                  <a:pt x="56769" y="865708"/>
                </a:lnTo>
                <a:lnTo>
                  <a:pt x="62790" y="866720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05"/>
                </a:moveTo>
                <a:lnTo>
                  <a:pt x="53594" y="862152"/>
                </a:lnTo>
                <a:lnTo>
                  <a:pt x="56769" y="865708"/>
                </a:lnTo>
                <a:lnTo>
                  <a:pt x="56444" y="85960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8625968" y="553008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5045" y="1258123"/>
            <a:ext cx="7706995" cy="112585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25" dirty="0">
                <a:latin typeface="Carlito"/>
                <a:cs typeface="Carlito"/>
              </a:rPr>
              <a:t>Refazer </a:t>
            </a:r>
            <a:r>
              <a:rPr sz="2800" dirty="0">
                <a:latin typeface="Carlito"/>
                <a:cs typeface="Carlito"/>
              </a:rPr>
              <a:t>o </a:t>
            </a:r>
            <a:r>
              <a:rPr sz="2800" spc="-5" dirty="0">
                <a:latin typeface="Carlito"/>
                <a:cs typeface="Carlito"/>
              </a:rPr>
              <a:t>residual... </a:t>
            </a:r>
            <a:r>
              <a:rPr sz="2800" b="1" dirty="0">
                <a:latin typeface="Carlito"/>
                <a:cs typeface="Carlito"/>
              </a:rPr>
              <a:t>eliminando </a:t>
            </a:r>
            <a:r>
              <a:rPr sz="2800" b="1" spc="-10" dirty="0">
                <a:latin typeface="Carlito"/>
                <a:cs typeface="Carlito"/>
              </a:rPr>
              <a:t>arcos</a:t>
            </a:r>
            <a:r>
              <a:rPr sz="2800" b="1" spc="-19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zerados...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533400"/>
            <a:chOff x="1783079" y="2688335"/>
            <a:chExt cx="509270" cy="53340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87674" y="276402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07079" y="3874008"/>
            <a:ext cx="509270" cy="533400"/>
            <a:chOff x="1783079" y="3874008"/>
            <a:chExt cx="509270" cy="533400"/>
          </a:xfrm>
        </p:grpSpPr>
        <p:sp>
          <p:nvSpPr>
            <p:cNvPr id="17" name="object 17"/>
            <p:cNvSpPr/>
            <p:nvPr/>
          </p:nvSpPr>
          <p:spPr>
            <a:xfrm>
              <a:off x="1783079" y="3874008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07463" y="3889248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34133" y="3905377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34133" y="3905377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3" name="object 23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06625" y="2688336"/>
            <a:ext cx="3724275" cy="1475105"/>
            <a:chOff x="1082624" y="2688335"/>
            <a:chExt cx="3724275" cy="1475105"/>
          </a:xfrm>
        </p:grpSpPr>
        <p:sp>
          <p:nvSpPr>
            <p:cNvPr id="29" name="object 29"/>
            <p:cNvSpPr/>
            <p:nvPr/>
          </p:nvSpPr>
          <p:spPr>
            <a:xfrm>
              <a:off x="1082624" y="2912490"/>
              <a:ext cx="2053589" cy="1250950"/>
            </a:xfrm>
            <a:custGeom>
              <a:avLst/>
              <a:gdLst/>
              <a:ahLst/>
              <a:cxnLst/>
              <a:rect l="l" t="t" r="r" b="b"/>
              <a:pathLst>
                <a:path w="2053589" h="1250950">
                  <a:moveTo>
                    <a:pt x="751509" y="1186053"/>
                  </a:moveTo>
                  <a:lnTo>
                    <a:pt x="729615" y="1147699"/>
                  </a:lnTo>
                  <a:lnTo>
                    <a:pt x="681151" y="1062736"/>
                  </a:lnTo>
                  <a:lnTo>
                    <a:pt x="687603" y="1137704"/>
                  </a:lnTo>
                  <a:lnTo>
                    <a:pt x="5295" y="681863"/>
                  </a:lnTo>
                  <a:lnTo>
                    <a:pt x="0" y="689737"/>
                  </a:lnTo>
                  <a:lnTo>
                    <a:pt x="682320" y="1145603"/>
                  </a:lnTo>
                  <a:lnTo>
                    <a:pt x="610666" y="1168273"/>
                  </a:lnTo>
                  <a:lnTo>
                    <a:pt x="751509" y="1186053"/>
                  </a:lnTo>
                  <a:close/>
                </a:path>
                <a:path w="2053589" h="1250950">
                  <a:moveTo>
                    <a:pt x="751509" y="0"/>
                  </a:moveTo>
                  <a:lnTo>
                    <a:pt x="609650" y="5715"/>
                  </a:lnTo>
                  <a:lnTo>
                    <a:pt x="679056" y="34493"/>
                  </a:lnTo>
                  <a:lnTo>
                    <a:pt x="355" y="408432"/>
                  </a:lnTo>
                  <a:lnTo>
                    <a:pt x="4953" y="416814"/>
                  </a:lnTo>
                  <a:lnTo>
                    <a:pt x="683666" y="42799"/>
                  </a:lnTo>
                  <a:lnTo>
                    <a:pt x="670864" y="116840"/>
                  </a:lnTo>
                  <a:lnTo>
                    <a:pt x="728980" y="32639"/>
                  </a:lnTo>
                  <a:lnTo>
                    <a:pt x="751509" y="0"/>
                  </a:lnTo>
                  <a:close/>
                </a:path>
                <a:path w="2053589" h="1250950">
                  <a:moveTo>
                    <a:pt x="1008176" y="320167"/>
                  </a:moveTo>
                  <a:lnTo>
                    <a:pt x="982776" y="269367"/>
                  </a:lnTo>
                  <a:lnTo>
                    <a:pt x="944676" y="193167"/>
                  </a:lnTo>
                  <a:lnTo>
                    <a:pt x="881176" y="320167"/>
                  </a:lnTo>
                  <a:lnTo>
                    <a:pt x="939850" y="273227"/>
                  </a:lnTo>
                  <a:lnTo>
                    <a:pt x="939977" y="273126"/>
                  </a:lnTo>
                  <a:lnTo>
                    <a:pt x="939850" y="992886"/>
                  </a:lnTo>
                  <a:lnTo>
                    <a:pt x="949375" y="992886"/>
                  </a:lnTo>
                  <a:lnTo>
                    <a:pt x="949375" y="273126"/>
                  </a:lnTo>
                  <a:lnTo>
                    <a:pt x="949375" y="269367"/>
                  </a:lnTo>
                  <a:lnTo>
                    <a:pt x="949502" y="273227"/>
                  </a:lnTo>
                  <a:lnTo>
                    <a:pt x="1008176" y="320167"/>
                  </a:lnTo>
                  <a:close/>
                </a:path>
                <a:path w="2053589" h="1250950">
                  <a:moveTo>
                    <a:pt x="2053386" y="1187323"/>
                  </a:moveTo>
                  <a:lnTo>
                    <a:pt x="1926386" y="1123696"/>
                  </a:lnTo>
                  <a:lnTo>
                    <a:pt x="1973414" y="1182497"/>
                  </a:lnTo>
                  <a:lnTo>
                    <a:pt x="1137716" y="1181354"/>
                  </a:lnTo>
                  <a:lnTo>
                    <a:pt x="1137716" y="1190879"/>
                  </a:lnTo>
                  <a:lnTo>
                    <a:pt x="1973313" y="1192022"/>
                  </a:lnTo>
                  <a:lnTo>
                    <a:pt x="1926259" y="1250696"/>
                  </a:lnTo>
                  <a:lnTo>
                    <a:pt x="2043950" y="1192022"/>
                  </a:lnTo>
                  <a:lnTo>
                    <a:pt x="2053386" y="118732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78480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02864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20341" y="2848990"/>
              <a:ext cx="1166495" cy="1057910"/>
            </a:xfrm>
            <a:custGeom>
              <a:avLst/>
              <a:gdLst/>
              <a:ahLst/>
              <a:cxnLst/>
              <a:rect l="l" t="t" r="r" b="b"/>
              <a:pathLst>
                <a:path w="1166495" h="1057910">
                  <a:moveTo>
                    <a:pt x="908558" y="63500"/>
                  </a:moveTo>
                  <a:lnTo>
                    <a:pt x="898906" y="58674"/>
                  </a:lnTo>
                  <a:lnTo>
                    <a:pt x="781558" y="0"/>
                  </a:lnTo>
                  <a:lnTo>
                    <a:pt x="828497" y="58674"/>
                  </a:lnTo>
                  <a:lnTo>
                    <a:pt x="0" y="58674"/>
                  </a:lnTo>
                  <a:lnTo>
                    <a:pt x="0" y="68199"/>
                  </a:lnTo>
                  <a:lnTo>
                    <a:pt x="828598" y="68199"/>
                  </a:lnTo>
                  <a:lnTo>
                    <a:pt x="781558" y="127000"/>
                  </a:lnTo>
                  <a:lnTo>
                    <a:pt x="899160" y="68199"/>
                  </a:lnTo>
                  <a:lnTo>
                    <a:pt x="908558" y="63500"/>
                  </a:lnTo>
                  <a:close/>
                </a:path>
                <a:path w="1166495" h="1057910">
                  <a:moveTo>
                    <a:pt x="1166368" y="383032"/>
                  </a:moveTo>
                  <a:lnTo>
                    <a:pt x="1140637" y="332740"/>
                  </a:lnTo>
                  <a:lnTo>
                    <a:pt x="1101712" y="256667"/>
                  </a:lnTo>
                  <a:lnTo>
                    <a:pt x="1039368" y="384175"/>
                  </a:lnTo>
                  <a:lnTo>
                    <a:pt x="1097673" y="336677"/>
                  </a:lnTo>
                  <a:lnTo>
                    <a:pt x="1104011" y="1057783"/>
                  </a:lnTo>
                  <a:lnTo>
                    <a:pt x="1113536" y="1057656"/>
                  </a:lnTo>
                  <a:lnTo>
                    <a:pt x="1107198" y="336677"/>
                  </a:lnTo>
                  <a:lnTo>
                    <a:pt x="1166368" y="3830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97680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22064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9369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9369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13201" y="2908172"/>
              <a:ext cx="892810" cy="1196340"/>
            </a:xfrm>
            <a:custGeom>
              <a:avLst/>
              <a:gdLst/>
              <a:ahLst/>
              <a:cxnLst/>
              <a:rect l="l" t="t" r="r" b="b"/>
              <a:pathLst>
                <a:path w="892810" h="1196339">
                  <a:moveTo>
                    <a:pt x="892683" y="690118"/>
                  </a:moveTo>
                  <a:lnTo>
                    <a:pt x="750951" y="697623"/>
                  </a:lnTo>
                  <a:lnTo>
                    <a:pt x="820699" y="725449"/>
                  </a:lnTo>
                  <a:lnTo>
                    <a:pt x="6731" y="1187577"/>
                  </a:lnTo>
                  <a:lnTo>
                    <a:pt x="11430" y="1195832"/>
                  </a:lnTo>
                  <a:lnTo>
                    <a:pt x="825411" y="733831"/>
                  </a:lnTo>
                  <a:lnTo>
                    <a:pt x="813562" y="807974"/>
                  </a:lnTo>
                  <a:lnTo>
                    <a:pt x="870254" y="723519"/>
                  </a:lnTo>
                  <a:lnTo>
                    <a:pt x="892683" y="690118"/>
                  </a:lnTo>
                  <a:close/>
                </a:path>
                <a:path w="892810" h="1196339">
                  <a:moveTo>
                    <a:pt x="892683" y="416941"/>
                  </a:moveTo>
                  <a:lnTo>
                    <a:pt x="870597" y="389255"/>
                  </a:lnTo>
                  <a:lnTo>
                    <a:pt x="804164" y="305943"/>
                  </a:lnTo>
                  <a:lnTo>
                    <a:pt x="822147" y="379069"/>
                  </a:lnTo>
                  <a:lnTo>
                    <a:pt x="4064" y="0"/>
                  </a:lnTo>
                  <a:lnTo>
                    <a:pt x="0" y="8636"/>
                  </a:lnTo>
                  <a:lnTo>
                    <a:pt x="818121" y="387667"/>
                  </a:lnTo>
                  <a:lnTo>
                    <a:pt x="750824" y="421259"/>
                  </a:lnTo>
                  <a:lnTo>
                    <a:pt x="89268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33294" y="2835910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dirty="0">
                <a:latin typeface="Carlito"/>
                <a:cs typeface="Carlito"/>
              </a:rPr>
              <a:t>/16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58898" y="3836619"/>
            <a:ext cx="415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0/13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71873" y="4118229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40171" y="2835910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dirty="0">
                <a:latin typeface="Carlito"/>
                <a:cs typeface="Carlito"/>
              </a:rPr>
              <a:t>/20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43351" y="2600019"/>
            <a:ext cx="461073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4390390" algn="l"/>
              </a:tabLst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spc="5" dirty="0">
                <a:latin typeface="Carlito"/>
                <a:cs typeface="Carlito"/>
              </a:rPr>
              <a:t>/12</a:t>
            </a:r>
            <a:r>
              <a:rPr sz="1600" b="1" dirty="0">
                <a:latin typeface="Carlito"/>
                <a:cs typeface="Carlito"/>
              </a:rPr>
              <a:t>	</a:t>
            </a:r>
            <a:r>
              <a:rPr sz="2400" baseline="1736" dirty="0">
                <a:latin typeface="Carlito"/>
                <a:cs typeface="Carlito"/>
              </a:rPr>
              <a:t>12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550152" y="3233927"/>
            <a:ext cx="509270" cy="533400"/>
            <a:chOff x="5026152" y="3233927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5026152" y="3233927"/>
              <a:ext cx="487679" cy="48768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50536" y="3249167"/>
              <a:ext cx="484632" cy="5181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76063" y="3263391"/>
              <a:ext cx="386207" cy="38620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76063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40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003797" y="3313252"/>
            <a:ext cx="85598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739140" algn="l"/>
              </a:tabLst>
            </a:pPr>
            <a:r>
              <a:rPr sz="1600" spc="5" dirty="0">
                <a:latin typeface="Carlito"/>
                <a:cs typeface="Carlito"/>
              </a:rPr>
              <a:t>6	</a:t>
            </a:r>
            <a:r>
              <a:rPr sz="2400" baseline="1736" dirty="0">
                <a:latin typeface="Carlito"/>
                <a:cs typeface="Carlito"/>
              </a:rPr>
              <a:t>1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29144" y="2682239"/>
            <a:ext cx="509270" cy="533400"/>
            <a:chOff x="6105144" y="2682239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05144" y="2682239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9528" y="2697479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54674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4674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782692" y="2763723"/>
            <a:ext cx="31559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3039110" algn="l"/>
              </a:tabLst>
            </a:pPr>
            <a:r>
              <a:rPr sz="1600" dirty="0">
                <a:latin typeface="Carlito"/>
                <a:cs typeface="Carlito"/>
              </a:rPr>
              <a:t>5	</a:t>
            </a:r>
            <a:r>
              <a:rPr sz="2400" spc="7" baseline="1736" dirty="0">
                <a:latin typeface="Carlito"/>
                <a:cs typeface="Carlito"/>
              </a:rPr>
              <a:t>2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629144" y="3870959"/>
            <a:ext cx="509270" cy="533400"/>
            <a:chOff x="6105144" y="3870959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6105144" y="3870959"/>
              <a:ext cx="487679" cy="4846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29528" y="3886199"/>
              <a:ext cx="484631" cy="51816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54674" y="3900169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54674" y="390016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3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809358" y="394507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30640" y="3870959"/>
            <a:ext cx="509270" cy="533400"/>
            <a:chOff x="7406640" y="3870959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406640" y="3870959"/>
              <a:ext cx="487679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31024" y="3886199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56424" y="3901439"/>
              <a:ext cx="386333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56424" y="390143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11743" y="394665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921495" y="2682239"/>
            <a:ext cx="509270" cy="533400"/>
            <a:chOff x="7397495" y="2682239"/>
            <a:chExt cx="509270" cy="533400"/>
          </a:xfrm>
        </p:grpSpPr>
        <p:sp>
          <p:nvSpPr>
            <p:cNvPr id="75" name="object 75"/>
            <p:cNvSpPr/>
            <p:nvPr/>
          </p:nvSpPr>
          <p:spPr>
            <a:xfrm>
              <a:off x="7397495" y="2682239"/>
              <a:ext cx="487679" cy="4876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421879" y="2697479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49438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49438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104757" y="275851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0143743" y="3233927"/>
            <a:ext cx="509270" cy="533400"/>
            <a:chOff x="8619743" y="3233927"/>
            <a:chExt cx="509270" cy="533400"/>
          </a:xfrm>
        </p:grpSpPr>
        <p:sp>
          <p:nvSpPr>
            <p:cNvPr id="81" name="object 81"/>
            <p:cNvSpPr/>
            <p:nvPr/>
          </p:nvSpPr>
          <p:spPr>
            <a:xfrm>
              <a:off x="8619743" y="3233927"/>
              <a:ext cx="487679" cy="4876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644127" y="3249167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69781" y="3263391"/>
              <a:ext cx="386334" cy="38620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669781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40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0325482" y="330809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858001" y="2709673"/>
            <a:ext cx="3590925" cy="1448435"/>
            <a:chOff x="5334000" y="2709672"/>
            <a:chExt cx="3590925" cy="1448435"/>
          </a:xfrm>
        </p:grpSpPr>
        <p:sp>
          <p:nvSpPr>
            <p:cNvPr id="87" name="object 87"/>
            <p:cNvSpPr/>
            <p:nvPr/>
          </p:nvSpPr>
          <p:spPr>
            <a:xfrm>
              <a:off x="5334000" y="2709672"/>
              <a:ext cx="1018031" cy="68580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03088" y="2907283"/>
              <a:ext cx="2053589" cy="1250950"/>
            </a:xfrm>
            <a:custGeom>
              <a:avLst/>
              <a:gdLst/>
              <a:ahLst/>
              <a:cxnLst/>
              <a:rect l="l" t="t" r="r" b="b"/>
              <a:pathLst>
                <a:path w="2053590" h="1250950">
                  <a:moveTo>
                    <a:pt x="751459" y="1186053"/>
                  </a:moveTo>
                  <a:lnTo>
                    <a:pt x="729615" y="1147699"/>
                  </a:lnTo>
                  <a:lnTo>
                    <a:pt x="688213" y="1075004"/>
                  </a:lnTo>
                  <a:lnTo>
                    <a:pt x="688213" y="1143762"/>
                  </a:lnTo>
                  <a:lnTo>
                    <a:pt x="688073" y="1143812"/>
                  </a:lnTo>
                  <a:lnTo>
                    <a:pt x="688200" y="1143622"/>
                  </a:lnTo>
                  <a:lnTo>
                    <a:pt x="688213" y="1143762"/>
                  </a:lnTo>
                  <a:lnTo>
                    <a:pt x="688213" y="1075004"/>
                  </a:lnTo>
                  <a:lnTo>
                    <a:pt x="681228" y="1062736"/>
                  </a:lnTo>
                  <a:lnTo>
                    <a:pt x="687679" y="1137653"/>
                  </a:lnTo>
                  <a:lnTo>
                    <a:pt x="5334" y="681863"/>
                  </a:lnTo>
                  <a:lnTo>
                    <a:pt x="0" y="689749"/>
                  </a:lnTo>
                  <a:lnTo>
                    <a:pt x="682396" y="1145603"/>
                  </a:lnTo>
                  <a:lnTo>
                    <a:pt x="610616" y="1168273"/>
                  </a:lnTo>
                  <a:lnTo>
                    <a:pt x="751459" y="1186053"/>
                  </a:lnTo>
                  <a:close/>
                </a:path>
                <a:path w="2053590" h="1250950">
                  <a:moveTo>
                    <a:pt x="751459" y="0"/>
                  </a:moveTo>
                  <a:lnTo>
                    <a:pt x="609600" y="5715"/>
                  </a:lnTo>
                  <a:lnTo>
                    <a:pt x="679246" y="34429"/>
                  </a:lnTo>
                  <a:lnTo>
                    <a:pt x="381" y="408432"/>
                  </a:lnTo>
                  <a:lnTo>
                    <a:pt x="4953" y="416814"/>
                  </a:lnTo>
                  <a:lnTo>
                    <a:pt x="683742" y="42735"/>
                  </a:lnTo>
                  <a:lnTo>
                    <a:pt x="670941" y="116840"/>
                  </a:lnTo>
                  <a:lnTo>
                    <a:pt x="728954" y="32639"/>
                  </a:lnTo>
                  <a:lnTo>
                    <a:pt x="751459" y="0"/>
                  </a:lnTo>
                  <a:close/>
                </a:path>
                <a:path w="2053590" h="1250950">
                  <a:moveTo>
                    <a:pt x="1008126" y="320167"/>
                  </a:moveTo>
                  <a:lnTo>
                    <a:pt x="982726" y="269367"/>
                  </a:lnTo>
                  <a:lnTo>
                    <a:pt x="944626" y="193167"/>
                  </a:lnTo>
                  <a:lnTo>
                    <a:pt x="881126" y="320167"/>
                  </a:lnTo>
                  <a:lnTo>
                    <a:pt x="939800" y="273227"/>
                  </a:lnTo>
                  <a:lnTo>
                    <a:pt x="939927" y="269367"/>
                  </a:lnTo>
                  <a:lnTo>
                    <a:pt x="939927" y="273126"/>
                  </a:lnTo>
                  <a:lnTo>
                    <a:pt x="939927" y="992886"/>
                  </a:lnTo>
                  <a:lnTo>
                    <a:pt x="949452" y="992886"/>
                  </a:lnTo>
                  <a:lnTo>
                    <a:pt x="949325" y="273126"/>
                  </a:lnTo>
                  <a:lnTo>
                    <a:pt x="949452" y="273227"/>
                  </a:lnTo>
                  <a:lnTo>
                    <a:pt x="1008126" y="320167"/>
                  </a:lnTo>
                  <a:close/>
                </a:path>
                <a:path w="2053590" h="1250950">
                  <a:moveTo>
                    <a:pt x="2053336" y="1187323"/>
                  </a:moveTo>
                  <a:lnTo>
                    <a:pt x="1926463" y="1123696"/>
                  </a:lnTo>
                  <a:lnTo>
                    <a:pt x="1973376" y="1182497"/>
                  </a:lnTo>
                  <a:lnTo>
                    <a:pt x="1137793" y="1181227"/>
                  </a:lnTo>
                  <a:lnTo>
                    <a:pt x="1137793" y="1190752"/>
                  </a:lnTo>
                  <a:lnTo>
                    <a:pt x="1973275" y="1192022"/>
                  </a:lnTo>
                  <a:lnTo>
                    <a:pt x="1926336" y="1250696"/>
                  </a:lnTo>
                  <a:lnTo>
                    <a:pt x="2043912" y="1192022"/>
                  </a:lnTo>
                  <a:lnTo>
                    <a:pt x="2053336" y="118732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70903" y="2709672"/>
              <a:ext cx="1176527" cy="39623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40881" y="2843783"/>
              <a:ext cx="1166495" cy="1057910"/>
            </a:xfrm>
            <a:custGeom>
              <a:avLst/>
              <a:gdLst/>
              <a:ahLst/>
              <a:cxnLst/>
              <a:rect l="l" t="t" r="r" b="b"/>
              <a:pathLst>
                <a:path w="1166495" h="1057910">
                  <a:moveTo>
                    <a:pt x="908558" y="63500"/>
                  </a:moveTo>
                  <a:lnTo>
                    <a:pt x="898906" y="58674"/>
                  </a:lnTo>
                  <a:lnTo>
                    <a:pt x="781558" y="0"/>
                  </a:lnTo>
                  <a:lnTo>
                    <a:pt x="828497" y="58674"/>
                  </a:lnTo>
                  <a:lnTo>
                    <a:pt x="0" y="58674"/>
                  </a:lnTo>
                  <a:lnTo>
                    <a:pt x="0" y="68199"/>
                  </a:lnTo>
                  <a:lnTo>
                    <a:pt x="828598" y="68199"/>
                  </a:lnTo>
                  <a:lnTo>
                    <a:pt x="781558" y="127000"/>
                  </a:lnTo>
                  <a:lnTo>
                    <a:pt x="899160" y="68199"/>
                  </a:lnTo>
                  <a:lnTo>
                    <a:pt x="908558" y="63500"/>
                  </a:lnTo>
                  <a:close/>
                </a:path>
                <a:path w="1166495" h="1057910">
                  <a:moveTo>
                    <a:pt x="1166241" y="383032"/>
                  </a:moveTo>
                  <a:lnTo>
                    <a:pt x="1140561" y="332740"/>
                  </a:lnTo>
                  <a:lnTo>
                    <a:pt x="1102436" y="258064"/>
                  </a:lnTo>
                  <a:lnTo>
                    <a:pt x="1102436" y="332803"/>
                  </a:lnTo>
                  <a:lnTo>
                    <a:pt x="1102271" y="332816"/>
                  </a:lnTo>
                  <a:lnTo>
                    <a:pt x="1102436" y="332803"/>
                  </a:lnTo>
                  <a:lnTo>
                    <a:pt x="1102436" y="258064"/>
                  </a:lnTo>
                  <a:lnTo>
                    <a:pt x="1101725" y="256667"/>
                  </a:lnTo>
                  <a:lnTo>
                    <a:pt x="1039241" y="384175"/>
                  </a:lnTo>
                  <a:lnTo>
                    <a:pt x="1097559" y="336651"/>
                  </a:lnTo>
                  <a:lnTo>
                    <a:pt x="1103884" y="1057783"/>
                  </a:lnTo>
                  <a:lnTo>
                    <a:pt x="1113409" y="1057656"/>
                  </a:lnTo>
                  <a:lnTo>
                    <a:pt x="1107084" y="336473"/>
                  </a:lnTo>
                  <a:lnTo>
                    <a:pt x="1166241" y="3830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763255" y="2831592"/>
              <a:ext cx="1161288" cy="68580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833741" y="2902965"/>
              <a:ext cx="892810" cy="1196340"/>
            </a:xfrm>
            <a:custGeom>
              <a:avLst/>
              <a:gdLst/>
              <a:ahLst/>
              <a:cxnLst/>
              <a:rect l="l" t="t" r="r" b="b"/>
              <a:pathLst>
                <a:path w="892809" h="1196339">
                  <a:moveTo>
                    <a:pt x="892683" y="690130"/>
                  </a:moveTo>
                  <a:lnTo>
                    <a:pt x="750824" y="697484"/>
                  </a:lnTo>
                  <a:lnTo>
                    <a:pt x="820635" y="725411"/>
                  </a:lnTo>
                  <a:lnTo>
                    <a:pt x="6604" y="1187450"/>
                  </a:lnTo>
                  <a:lnTo>
                    <a:pt x="11303" y="1195832"/>
                  </a:lnTo>
                  <a:lnTo>
                    <a:pt x="825436" y="733615"/>
                  </a:lnTo>
                  <a:lnTo>
                    <a:pt x="813562" y="807974"/>
                  </a:lnTo>
                  <a:lnTo>
                    <a:pt x="870254" y="723519"/>
                  </a:lnTo>
                  <a:lnTo>
                    <a:pt x="892683" y="690130"/>
                  </a:lnTo>
                  <a:close/>
                </a:path>
                <a:path w="892809" h="1196339">
                  <a:moveTo>
                    <a:pt x="892683" y="416941"/>
                  </a:moveTo>
                  <a:lnTo>
                    <a:pt x="870559" y="389255"/>
                  </a:lnTo>
                  <a:lnTo>
                    <a:pt x="804037" y="305943"/>
                  </a:lnTo>
                  <a:lnTo>
                    <a:pt x="822007" y="379006"/>
                  </a:lnTo>
                  <a:lnTo>
                    <a:pt x="3937" y="0"/>
                  </a:lnTo>
                  <a:lnTo>
                    <a:pt x="0" y="8636"/>
                  </a:lnTo>
                  <a:lnTo>
                    <a:pt x="817981" y="387667"/>
                  </a:lnTo>
                  <a:lnTo>
                    <a:pt x="823455" y="384949"/>
                  </a:lnTo>
                  <a:lnTo>
                    <a:pt x="817981" y="387667"/>
                  </a:lnTo>
                  <a:lnTo>
                    <a:pt x="750697" y="421132"/>
                  </a:lnTo>
                  <a:lnTo>
                    <a:pt x="89268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6952870" y="2830830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880606" y="3831412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393684" y="4113022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921498" y="3348685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9257793" y="34178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761982" y="2830830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866504" y="38314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008365" y="3040252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479"/>
                </a:moveTo>
                <a:lnTo>
                  <a:pt x="0" y="916559"/>
                </a:lnTo>
                <a:lnTo>
                  <a:pt x="136906" y="879221"/>
                </a:lnTo>
                <a:lnTo>
                  <a:pt x="77937" y="869315"/>
                </a:lnTo>
                <a:lnTo>
                  <a:pt x="59943" y="869315"/>
                </a:lnTo>
                <a:lnTo>
                  <a:pt x="53593" y="862203"/>
                </a:lnTo>
                <a:lnTo>
                  <a:pt x="56435" y="859663"/>
                </a:lnTo>
                <a:lnTo>
                  <a:pt x="52324" y="784479"/>
                </a:lnTo>
                <a:close/>
              </a:path>
              <a:path w="1024890" h="916939">
                <a:moveTo>
                  <a:pt x="56768" y="865759"/>
                </a:moveTo>
                <a:lnTo>
                  <a:pt x="59943" y="869315"/>
                </a:lnTo>
                <a:lnTo>
                  <a:pt x="62791" y="866770"/>
                </a:lnTo>
                <a:lnTo>
                  <a:pt x="56768" y="865759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5"/>
                </a:lnTo>
                <a:lnTo>
                  <a:pt x="77937" y="869315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3"/>
                </a:lnTo>
                <a:lnTo>
                  <a:pt x="56768" y="865759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3"/>
                </a:moveTo>
                <a:lnTo>
                  <a:pt x="53593" y="862203"/>
                </a:lnTo>
                <a:lnTo>
                  <a:pt x="56768" y="865759"/>
                </a:lnTo>
                <a:lnTo>
                  <a:pt x="56435" y="8596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8586597" y="345198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129652" y="2575941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9" y="110229"/>
                </a:lnTo>
                <a:lnTo>
                  <a:pt x="78191" y="60229"/>
                </a:lnTo>
                <a:lnTo>
                  <a:pt x="118263" y="39823"/>
                </a:lnTo>
                <a:lnTo>
                  <a:pt x="164667" y="23118"/>
                </a:lnTo>
                <a:lnTo>
                  <a:pt x="216464" y="10594"/>
                </a:lnTo>
                <a:lnTo>
                  <a:pt x="272717" y="2728"/>
                </a:lnTo>
                <a:lnTo>
                  <a:pt x="332485" y="0"/>
                </a:lnTo>
                <a:lnTo>
                  <a:pt x="392216" y="2728"/>
                </a:lnTo>
                <a:lnTo>
                  <a:pt x="448439" y="10594"/>
                </a:lnTo>
                <a:lnTo>
                  <a:pt x="500215" y="23118"/>
                </a:lnTo>
                <a:lnTo>
                  <a:pt x="546603" y="39823"/>
                </a:lnTo>
                <a:lnTo>
                  <a:pt x="586664" y="60229"/>
                </a:lnTo>
                <a:lnTo>
                  <a:pt x="619458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8" y="254724"/>
                </a:lnTo>
                <a:lnTo>
                  <a:pt x="586664" y="278352"/>
                </a:lnTo>
                <a:lnTo>
                  <a:pt x="546603" y="298758"/>
                </a:lnTo>
                <a:lnTo>
                  <a:pt x="500215" y="315463"/>
                </a:lnTo>
                <a:lnTo>
                  <a:pt x="448439" y="327987"/>
                </a:lnTo>
                <a:lnTo>
                  <a:pt x="392216" y="335853"/>
                </a:lnTo>
                <a:lnTo>
                  <a:pt x="332485" y="338582"/>
                </a:lnTo>
                <a:lnTo>
                  <a:pt x="272717" y="335853"/>
                </a:lnTo>
                <a:lnTo>
                  <a:pt x="216464" y="327987"/>
                </a:lnTo>
                <a:lnTo>
                  <a:pt x="164667" y="315463"/>
                </a:lnTo>
                <a:lnTo>
                  <a:pt x="118263" y="298758"/>
                </a:lnTo>
                <a:lnTo>
                  <a:pt x="78191" y="278352"/>
                </a:lnTo>
                <a:lnTo>
                  <a:pt x="45390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6589776" y="5309615"/>
            <a:ext cx="509270" cy="533400"/>
            <a:chOff x="5065776" y="5309615"/>
            <a:chExt cx="509270" cy="533400"/>
          </a:xfrm>
        </p:grpSpPr>
        <p:sp>
          <p:nvSpPr>
            <p:cNvPr id="104" name="object 104"/>
            <p:cNvSpPr/>
            <p:nvPr/>
          </p:nvSpPr>
          <p:spPr>
            <a:xfrm>
              <a:off x="5065776" y="5309615"/>
              <a:ext cx="487679" cy="4876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090160" y="5324855"/>
              <a:ext cx="484632" cy="51815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15179" y="5340476"/>
              <a:ext cx="386334" cy="38632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15179" y="53404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7"/>
                  </a:lnTo>
                  <a:close/>
                </a:path>
              </a:pathLst>
            </a:custGeom>
            <a:ln w="952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6769735" y="538622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7668767" y="4760976"/>
            <a:ext cx="509270" cy="533400"/>
            <a:chOff x="6144767" y="4760976"/>
            <a:chExt cx="509270" cy="533400"/>
          </a:xfrm>
        </p:grpSpPr>
        <p:sp>
          <p:nvSpPr>
            <p:cNvPr id="110" name="object 110"/>
            <p:cNvSpPr/>
            <p:nvPr/>
          </p:nvSpPr>
          <p:spPr>
            <a:xfrm>
              <a:off x="6144767" y="4760976"/>
              <a:ext cx="484632" cy="48768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169151" y="4776216"/>
              <a:ext cx="484631" cy="51816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193789" y="4791329"/>
              <a:ext cx="386334" cy="38620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193789" y="479132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7848728" y="483661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7668767" y="5946647"/>
            <a:ext cx="509270" cy="533400"/>
            <a:chOff x="6144767" y="5946647"/>
            <a:chExt cx="509270" cy="533400"/>
          </a:xfrm>
        </p:grpSpPr>
        <p:sp>
          <p:nvSpPr>
            <p:cNvPr id="116" name="object 116"/>
            <p:cNvSpPr/>
            <p:nvPr/>
          </p:nvSpPr>
          <p:spPr>
            <a:xfrm>
              <a:off x="6144767" y="5946647"/>
              <a:ext cx="484632" cy="48767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69151" y="5961887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93789" y="5977381"/>
              <a:ext cx="386207" cy="38625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93789" y="597738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0" y="5100"/>
                  </a:lnTo>
                  <a:lnTo>
                    <a:pt x="278090" y="19628"/>
                  </a:lnTo>
                  <a:lnTo>
                    <a:pt x="313931" y="42426"/>
                  </a:lnTo>
                  <a:lnTo>
                    <a:pt x="343819" y="72334"/>
                  </a:lnTo>
                  <a:lnTo>
                    <a:pt x="366597" y="108193"/>
                  </a:lnTo>
                  <a:lnTo>
                    <a:pt x="381112" y="148844"/>
                  </a:lnTo>
                  <a:lnTo>
                    <a:pt x="386207" y="193128"/>
                  </a:lnTo>
                  <a:lnTo>
                    <a:pt x="381112" y="237413"/>
                  </a:lnTo>
                  <a:lnTo>
                    <a:pt x="366597" y="278064"/>
                  </a:lnTo>
                  <a:lnTo>
                    <a:pt x="343819" y="313923"/>
                  </a:lnTo>
                  <a:lnTo>
                    <a:pt x="313931" y="343831"/>
                  </a:lnTo>
                  <a:lnTo>
                    <a:pt x="278090" y="366628"/>
                  </a:lnTo>
                  <a:lnTo>
                    <a:pt x="237450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7848728" y="602325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8970264" y="5949696"/>
            <a:ext cx="509270" cy="530860"/>
            <a:chOff x="7446264" y="5949696"/>
            <a:chExt cx="509270" cy="530860"/>
          </a:xfrm>
        </p:grpSpPr>
        <p:sp>
          <p:nvSpPr>
            <p:cNvPr id="122" name="object 122"/>
            <p:cNvSpPr/>
            <p:nvPr/>
          </p:nvSpPr>
          <p:spPr>
            <a:xfrm>
              <a:off x="7446264" y="5949696"/>
              <a:ext cx="484631" cy="48463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470648" y="5961888"/>
              <a:ext cx="484631" cy="51815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495667" y="5978664"/>
              <a:ext cx="386206" cy="38627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495667" y="597866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1" y="108193"/>
                  </a:lnTo>
                  <a:lnTo>
                    <a:pt x="42427" y="72334"/>
                  </a:lnTo>
                  <a:lnTo>
                    <a:pt x="72328" y="42426"/>
                  </a:lnTo>
                  <a:lnTo>
                    <a:pt x="108172" y="19628"/>
                  </a:lnTo>
                  <a:lnTo>
                    <a:pt x="148796" y="5100"/>
                  </a:lnTo>
                  <a:lnTo>
                    <a:pt x="193039" y="0"/>
                  </a:lnTo>
                  <a:lnTo>
                    <a:pt x="237330" y="5100"/>
                  </a:lnTo>
                  <a:lnTo>
                    <a:pt x="277988" y="19628"/>
                  </a:lnTo>
                  <a:lnTo>
                    <a:pt x="313854" y="42426"/>
                  </a:lnTo>
                  <a:lnTo>
                    <a:pt x="343769" y="72334"/>
                  </a:lnTo>
                  <a:lnTo>
                    <a:pt x="366572" y="108193"/>
                  </a:lnTo>
                  <a:lnTo>
                    <a:pt x="381105" y="148844"/>
                  </a:lnTo>
                  <a:lnTo>
                    <a:pt x="386206" y="193128"/>
                  </a:lnTo>
                  <a:lnTo>
                    <a:pt x="381105" y="237413"/>
                  </a:lnTo>
                  <a:lnTo>
                    <a:pt x="366572" y="278066"/>
                  </a:lnTo>
                  <a:lnTo>
                    <a:pt x="343769" y="313928"/>
                  </a:lnTo>
                  <a:lnTo>
                    <a:pt x="313854" y="343838"/>
                  </a:lnTo>
                  <a:lnTo>
                    <a:pt x="277988" y="366639"/>
                  </a:lnTo>
                  <a:lnTo>
                    <a:pt x="237330" y="381169"/>
                  </a:lnTo>
                  <a:lnTo>
                    <a:pt x="193039" y="386270"/>
                  </a:lnTo>
                  <a:lnTo>
                    <a:pt x="148796" y="381169"/>
                  </a:lnTo>
                  <a:lnTo>
                    <a:pt x="108172" y="366639"/>
                  </a:lnTo>
                  <a:lnTo>
                    <a:pt x="72328" y="343838"/>
                  </a:lnTo>
                  <a:lnTo>
                    <a:pt x="42427" y="313928"/>
                  </a:lnTo>
                  <a:lnTo>
                    <a:pt x="19631" y="278066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9151112" y="602477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8961119" y="4760976"/>
            <a:ext cx="509270" cy="533400"/>
            <a:chOff x="7437119" y="4760976"/>
            <a:chExt cx="509270" cy="533400"/>
          </a:xfrm>
        </p:grpSpPr>
        <p:sp>
          <p:nvSpPr>
            <p:cNvPr id="128" name="object 128"/>
            <p:cNvSpPr/>
            <p:nvPr/>
          </p:nvSpPr>
          <p:spPr>
            <a:xfrm>
              <a:off x="7437119" y="4760976"/>
              <a:ext cx="487679" cy="48768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61503" y="4776216"/>
              <a:ext cx="484631" cy="51816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88554" y="4791329"/>
              <a:ext cx="386334" cy="38620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88554" y="479132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9143746" y="483661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10183368" y="5309615"/>
            <a:ext cx="485140" cy="533400"/>
            <a:chOff x="8659368" y="5309615"/>
            <a:chExt cx="485140" cy="533400"/>
          </a:xfrm>
        </p:grpSpPr>
        <p:sp>
          <p:nvSpPr>
            <p:cNvPr id="134" name="object 134"/>
            <p:cNvSpPr/>
            <p:nvPr/>
          </p:nvSpPr>
          <p:spPr>
            <a:xfrm>
              <a:off x="8659368" y="5309615"/>
              <a:ext cx="484631" cy="48767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683752" y="5324855"/>
              <a:ext cx="460248" cy="51815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709025" y="5340476"/>
              <a:ext cx="386206" cy="38632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709025" y="53404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6"/>
                  </a:lnTo>
                  <a:lnTo>
                    <a:pt x="366572" y="278113"/>
                  </a:lnTo>
                  <a:lnTo>
                    <a:pt x="343769" y="313976"/>
                  </a:lnTo>
                  <a:lnTo>
                    <a:pt x="313854" y="343888"/>
                  </a:lnTo>
                  <a:lnTo>
                    <a:pt x="277988" y="366689"/>
                  </a:lnTo>
                  <a:lnTo>
                    <a:pt x="237330" y="381220"/>
                  </a:lnTo>
                  <a:lnTo>
                    <a:pt x="193040" y="386321"/>
                  </a:lnTo>
                  <a:lnTo>
                    <a:pt x="148796" y="381220"/>
                  </a:lnTo>
                  <a:lnTo>
                    <a:pt x="108172" y="366689"/>
                  </a:lnTo>
                  <a:lnTo>
                    <a:pt x="72328" y="343888"/>
                  </a:lnTo>
                  <a:lnTo>
                    <a:pt x="42427" y="313976"/>
                  </a:lnTo>
                  <a:lnTo>
                    <a:pt x="19631" y="278113"/>
                  </a:lnTo>
                  <a:lnTo>
                    <a:pt x="5101" y="237456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10364852" y="538622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6966331" y="4980052"/>
            <a:ext cx="3323590" cy="1255395"/>
          </a:xfrm>
          <a:custGeom>
            <a:avLst/>
            <a:gdLst/>
            <a:ahLst/>
            <a:cxnLst/>
            <a:rect l="l" t="t" r="r" b="b"/>
            <a:pathLst>
              <a:path w="3323590" h="1255395">
                <a:moveTo>
                  <a:pt x="751459" y="1190459"/>
                </a:moveTo>
                <a:lnTo>
                  <a:pt x="729564" y="1152093"/>
                </a:lnTo>
                <a:lnTo>
                  <a:pt x="681101" y="1067104"/>
                </a:lnTo>
                <a:lnTo>
                  <a:pt x="687552" y="1142047"/>
                </a:lnTo>
                <a:lnTo>
                  <a:pt x="5207" y="686206"/>
                </a:lnTo>
                <a:lnTo>
                  <a:pt x="0" y="694131"/>
                </a:lnTo>
                <a:lnTo>
                  <a:pt x="682244" y="1149985"/>
                </a:lnTo>
                <a:lnTo>
                  <a:pt x="688073" y="1148143"/>
                </a:lnTo>
                <a:lnTo>
                  <a:pt x="682244" y="1149985"/>
                </a:lnTo>
                <a:lnTo>
                  <a:pt x="610616" y="1172705"/>
                </a:lnTo>
                <a:lnTo>
                  <a:pt x="751459" y="1190459"/>
                </a:lnTo>
                <a:close/>
              </a:path>
              <a:path w="3323590" h="1255395">
                <a:moveTo>
                  <a:pt x="751459" y="4445"/>
                </a:moveTo>
                <a:lnTo>
                  <a:pt x="609600" y="10033"/>
                </a:lnTo>
                <a:lnTo>
                  <a:pt x="679056" y="38785"/>
                </a:lnTo>
                <a:lnTo>
                  <a:pt x="254" y="412877"/>
                </a:lnTo>
                <a:lnTo>
                  <a:pt x="4953" y="421259"/>
                </a:lnTo>
                <a:lnTo>
                  <a:pt x="683729" y="47180"/>
                </a:lnTo>
                <a:lnTo>
                  <a:pt x="670814" y="121285"/>
                </a:lnTo>
                <a:lnTo>
                  <a:pt x="729018" y="36957"/>
                </a:lnTo>
                <a:lnTo>
                  <a:pt x="751459" y="4445"/>
                </a:lnTo>
                <a:close/>
              </a:path>
              <a:path w="3323590" h="1255395">
                <a:moveTo>
                  <a:pt x="1008126" y="324485"/>
                </a:moveTo>
                <a:lnTo>
                  <a:pt x="982726" y="273685"/>
                </a:lnTo>
                <a:lnTo>
                  <a:pt x="944626" y="197485"/>
                </a:lnTo>
                <a:lnTo>
                  <a:pt x="881126" y="324485"/>
                </a:lnTo>
                <a:lnTo>
                  <a:pt x="939800" y="277558"/>
                </a:lnTo>
                <a:lnTo>
                  <a:pt x="939800" y="997331"/>
                </a:lnTo>
                <a:lnTo>
                  <a:pt x="949325" y="997318"/>
                </a:lnTo>
                <a:lnTo>
                  <a:pt x="949325" y="277444"/>
                </a:lnTo>
                <a:lnTo>
                  <a:pt x="1008126" y="324485"/>
                </a:lnTo>
                <a:close/>
              </a:path>
              <a:path w="3323590" h="1255395">
                <a:moveTo>
                  <a:pt x="2053336" y="1191742"/>
                </a:moveTo>
                <a:lnTo>
                  <a:pt x="1926336" y="1128064"/>
                </a:lnTo>
                <a:lnTo>
                  <a:pt x="1973326" y="1186878"/>
                </a:lnTo>
                <a:lnTo>
                  <a:pt x="1137793" y="1185697"/>
                </a:lnTo>
                <a:lnTo>
                  <a:pt x="1137666" y="1195222"/>
                </a:lnTo>
                <a:lnTo>
                  <a:pt x="1973300" y="1196403"/>
                </a:lnTo>
                <a:lnTo>
                  <a:pt x="1926209" y="1255064"/>
                </a:lnTo>
                <a:lnTo>
                  <a:pt x="2043976" y="1196403"/>
                </a:lnTo>
                <a:lnTo>
                  <a:pt x="2053336" y="1191742"/>
                </a:lnTo>
                <a:close/>
              </a:path>
              <a:path w="3323590" h="1255395">
                <a:moveTo>
                  <a:pt x="2304034" y="323977"/>
                </a:moveTo>
                <a:lnTo>
                  <a:pt x="2278329" y="273685"/>
                </a:lnTo>
                <a:lnTo>
                  <a:pt x="2240102" y="198882"/>
                </a:lnTo>
                <a:lnTo>
                  <a:pt x="2240102" y="273748"/>
                </a:lnTo>
                <a:lnTo>
                  <a:pt x="2239937" y="273761"/>
                </a:lnTo>
                <a:lnTo>
                  <a:pt x="2240102" y="273748"/>
                </a:lnTo>
                <a:lnTo>
                  <a:pt x="2240102" y="198882"/>
                </a:lnTo>
                <a:lnTo>
                  <a:pt x="2239391" y="197485"/>
                </a:lnTo>
                <a:lnTo>
                  <a:pt x="2177034" y="325120"/>
                </a:lnTo>
                <a:lnTo>
                  <a:pt x="2235339" y="277507"/>
                </a:lnTo>
                <a:lnTo>
                  <a:pt x="2241677" y="998651"/>
                </a:lnTo>
                <a:lnTo>
                  <a:pt x="2251202" y="998575"/>
                </a:lnTo>
                <a:lnTo>
                  <a:pt x="2244864" y="277507"/>
                </a:lnTo>
                <a:lnTo>
                  <a:pt x="2304034" y="323977"/>
                </a:lnTo>
                <a:close/>
              </a:path>
              <a:path w="3323590" h="1255395">
                <a:moveTo>
                  <a:pt x="3323209" y="690168"/>
                </a:moveTo>
                <a:lnTo>
                  <a:pt x="3181477" y="697636"/>
                </a:lnTo>
                <a:lnTo>
                  <a:pt x="3251289" y="725551"/>
                </a:lnTo>
                <a:lnTo>
                  <a:pt x="2437257" y="1187602"/>
                </a:lnTo>
                <a:lnTo>
                  <a:pt x="2441956" y="1195882"/>
                </a:lnTo>
                <a:lnTo>
                  <a:pt x="3255937" y="733856"/>
                </a:lnTo>
                <a:lnTo>
                  <a:pt x="3244088" y="808088"/>
                </a:lnTo>
                <a:lnTo>
                  <a:pt x="3300742" y="723646"/>
                </a:lnTo>
                <a:lnTo>
                  <a:pt x="3323209" y="690168"/>
                </a:lnTo>
                <a:close/>
              </a:path>
              <a:path w="3323590" h="1255395">
                <a:moveTo>
                  <a:pt x="3323209" y="417068"/>
                </a:moveTo>
                <a:lnTo>
                  <a:pt x="3301123" y="389382"/>
                </a:lnTo>
                <a:lnTo>
                  <a:pt x="3234690" y="306070"/>
                </a:lnTo>
                <a:lnTo>
                  <a:pt x="3252673" y="379196"/>
                </a:lnTo>
                <a:lnTo>
                  <a:pt x="2434590" y="0"/>
                </a:lnTo>
                <a:lnTo>
                  <a:pt x="2430526" y="8763"/>
                </a:lnTo>
                <a:lnTo>
                  <a:pt x="3248634" y="387794"/>
                </a:lnTo>
                <a:lnTo>
                  <a:pt x="3181350" y="421259"/>
                </a:lnTo>
                <a:lnTo>
                  <a:pt x="3323209" y="41706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6991859" y="490893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919977" y="5909564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8433055" y="61911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7960868" y="5426760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9297162" y="549595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9801226" y="490893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905746" y="590956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8047481" y="511746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504"/>
                </a:moveTo>
                <a:lnTo>
                  <a:pt x="0" y="916470"/>
                </a:lnTo>
                <a:lnTo>
                  <a:pt x="137033" y="879208"/>
                </a:lnTo>
                <a:lnTo>
                  <a:pt x="77835" y="869251"/>
                </a:lnTo>
                <a:lnTo>
                  <a:pt x="59944" y="869251"/>
                </a:lnTo>
                <a:lnTo>
                  <a:pt x="53594" y="862152"/>
                </a:lnTo>
                <a:lnTo>
                  <a:pt x="56444" y="859605"/>
                </a:lnTo>
                <a:lnTo>
                  <a:pt x="52450" y="784504"/>
                </a:lnTo>
                <a:close/>
              </a:path>
              <a:path w="1024890" h="916939">
                <a:moveTo>
                  <a:pt x="56775" y="865709"/>
                </a:moveTo>
                <a:lnTo>
                  <a:pt x="59944" y="869251"/>
                </a:lnTo>
                <a:lnTo>
                  <a:pt x="62778" y="866718"/>
                </a:lnTo>
                <a:lnTo>
                  <a:pt x="56775" y="865709"/>
                </a:lnTo>
                <a:close/>
              </a:path>
              <a:path w="1024890" h="916939">
                <a:moveTo>
                  <a:pt x="62778" y="866718"/>
                </a:moveTo>
                <a:lnTo>
                  <a:pt x="59944" y="869251"/>
                </a:lnTo>
                <a:lnTo>
                  <a:pt x="77835" y="869251"/>
                </a:lnTo>
                <a:lnTo>
                  <a:pt x="62778" y="866718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05"/>
                </a:lnTo>
                <a:lnTo>
                  <a:pt x="56775" y="865709"/>
                </a:lnTo>
                <a:lnTo>
                  <a:pt x="62778" y="866718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05"/>
                </a:moveTo>
                <a:lnTo>
                  <a:pt x="53594" y="862152"/>
                </a:lnTo>
                <a:lnTo>
                  <a:pt x="56768" y="865701"/>
                </a:lnTo>
                <a:lnTo>
                  <a:pt x="56444" y="85960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8625968" y="553008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5044" y="1258123"/>
            <a:ext cx="7970520" cy="112585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25" dirty="0">
                <a:latin typeface="Carlito"/>
                <a:cs typeface="Carlito"/>
              </a:rPr>
              <a:t>Refazer </a:t>
            </a:r>
            <a:r>
              <a:rPr sz="2800" dirty="0">
                <a:latin typeface="Carlito"/>
                <a:cs typeface="Carlito"/>
              </a:rPr>
              <a:t>o </a:t>
            </a:r>
            <a:r>
              <a:rPr sz="2800" spc="-5" dirty="0">
                <a:latin typeface="Carlito"/>
                <a:cs typeface="Carlito"/>
              </a:rPr>
              <a:t>residual... </a:t>
            </a:r>
            <a:r>
              <a:rPr sz="2800" b="1" dirty="0">
                <a:latin typeface="Carlito"/>
                <a:cs typeface="Carlito"/>
              </a:rPr>
              <a:t>adicionando </a:t>
            </a:r>
            <a:r>
              <a:rPr sz="2800" b="1" spc="-10" dirty="0">
                <a:latin typeface="Carlito"/>
                <a:cs typeface="Carlito"/>
              </a:rPr>
              <a:t>arcos</a:t>
            </a:r>
            <a:r>
              <a:rPr sz="2800" b="1" spc="-195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reversos...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533400"/>
            <a:chOff x="1783079" y="2688335"/>
            <a:chExt cx="509270" cy="53340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487674" y="276402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307079" y="3874008"/>
            <a:ext cx="509270" cy="533400"/>
            <a:chOff x="1783079" y="3874008"/>
            <a:chExt cx="509270" cy="533400"/>
          </a:xfrm>
        </p:grpSpPr>
        <p:sp>
          <p:nvSpPr>
            <p:cNvPr id="17" name="object 17"/>
            <p:cNvSpPr/>
            <p:nvPr/>
          </p:nvSpPr>
          <p:spPr>
            <a:xfrm>
              <a:off x="1783079" y="3874008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07463" y="3889248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34133" y="3905377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34133" y="3905377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3" name="object 23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06625" y="2688336"/>
            <a:ext cx="3724275" cy="1475105"/>
            <a:chOff x="1082624" y="2688335"/>
            <a:chExt cx="3724275" cy="1475105"/>
          </a:xfrm>
        </p:grpSpPr>
        <p:sp>
          <p:nvSpPr>
            <p:cNvPr id="29" name="object 29"/>
            <p:cNvSpPr/>
            <p:nvPr/>
          </p:nvSpPr>
          <p:spPr>
            <a:xfrm>
              <a:off x="1082624" y="2912490"/>
              <a:ext cx="2053589" cy="1250950"/>
            </a:xfrm>
            <a:custGeom>
              <a:avLst/>
              <a:gdLst/>
              <a:ahLst/>
              <a:cxnLst/>
              <a:rect l="l" t="t" r="r" b="b"/>
              <a:pathLst>
                <a:path w="2053589" h="1250950">
                  <a:moveTo>
                    <a:pt x="751509" y="1186053"/>
                  </a:moveTo>
                  <a:lnTo>
                    <a:pt x="729615" y="1147699"/>
                  </a:lnTo>
                  <a:lnTo>
                    <a:pt x="681151" y="1062736"/>
                  </a:lnTo>
                  <a:lnTo>
                    <a:pt x="687603" y="1137704"/>
                  </a:lnTo>
                  <a:lnTo>
                    <a:pt x="5295" y="681863"/>
                  </a:lnTo>
                  <a:lnTo>
                    <a:pt x="0" y="689737"/>
                  </a:lnTo>
                  <a:lnTo>
                    <a:pt x="682320" y="1145603"/>
                  </a:lnTo>
                  <a:lnTo>
                    <a:pt x="610666" y="1168273"/>
                  </a:lnTo>
                  <a:lnTo>
                    <a:pt x="751509" y="1186053"/>
                  </a:lnTo>
                  <a:close/>
                </a:path>
                <a:path w="2053589" h="1250950">
                  <a:moveTo>
                    <a:pt x="751509" y="0"/>
                  </a:moveTo>
                  <a:lnTo>
                    <a:pt x="609650" y="5715"/>
                  </a:lnTo>
                  <a:lnTo>
                    <a:pt x="679056" y="34493"/>
                  </a:lnTo>
                  <a:lnTo>
                    <a:pt x="355" y="408432"/>
                  </a:lnTo>
                  <a:lnTo>
                    <a:pt x="4953" y="416814"/>
                  </a:lnTo>
                  <a:lnTo>
                    <a:pt x="683666" y="42799"/>
                  </a:lnTo>
                  <a:lnTo>
                    <a:pt x="670864" y="116840"/>
                  </a:lnTo>
                  <a:lnTo>
                    <a:pt x="728980" y="32639"/>
                  </a:lnTo>
                  <a:lnTo>
                    <a:pt x="751509" y="0"/>
                  </a:lnTo>
                  <a:close/>
                </a:path>
                <a:path w="2053589" h="1250950">
                  <a:moveTo>
                    <a:pt x="1008176" y="320167"/>
                  </a:moveTo>
                  <a:lnTo>
                    <a:pt x="982776" y="269367"/>
                  </a:lnTo>
                  <a:lnTo>
                    <a:pt x="944676" y="193167"/>
                  </a:lnTo>
                  <a:lnTo>
                    <a:pt x="881176" y="320167"/>
                  </a:lnTo>
                  <a:lnTo>
                    <a:pt x="939850" y="273227"/>
                  </a:lnTo>
                  <a:lnTo>
                    <a:pt x="939977" y="273126"/>
                  </a:lnTo>
                  <a:lnTo>
                    <a:pt x="939850" y="992886"/>
                  </a:lnTo>
                  <a:lnTo>
                    <a:pt x="949375" y="992886"/>
                  </a:lnTo>
                  <a:lnTo>
                    <a:pt x="949375" y="273126"/>
                  </a:lnTo>
                  <a:lnTo>
                    <a:pt x="949375" y="269367"/>
                  </a:lnTo>
                  <a:lnTo>
                    <a:pt x="949502" y="273227"/>
                  </a:lnTo>
                  <a:lnTo>
                    <a:pt x="1008176" y="320167"/>
                  </a:lnTo>
                  <a:close/>
                </a:path>
                <a:path w="2053589" h="1250950">
                  <a:moveTo>
                    <a:pt x="2053386" y="1187323"/>
                  </a:moveTo>
                  <a:lnTo>
                    <a:pt x="1926386" y="1123696"/>
                  </a:lnTo>
                  <a:lnTo>
                    <a:pt x="1973414" y="1182497"/>
                  </a:lnTo>
                  <a:lnTo>
                    <a:pt x="1137716" y="1181354"/>
                  </a:lnTo>
                  <a:lnTo>
                    <a:pt x="1137716" y="1190879"/>
                  </a:lnTo>
                  <a:lnTo>
                    <a:pt x="1973313" y="1192022"/>
                  </a:lnTo>
                  <a:lnTo>
                    <a:pt x="1926259" y="1250696"/>
                  </a:lnTo>
                  <a:lnTo>
                    <a:pt x="2043950" y="1192022"/>
                  </a:lnTo>
                  <a:lnTo>
                    <a:pt x="2053386" y="118732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78480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02864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20341" y="2848990"/>
              <a:ext cx="1166495" cy="1057910"/>
            </a:xfrm>
            <a:custGeom>
              <a:avLst/>
              <a:gdLst/>
              <a:ahLst/>
              <a:cxnLst/>
              <a:rect l="l" t="t" r="r" b="b"/>
              <a:pathLst>
                <a:path w="1166495" h="1057910">
                  <a:moveTo>
                    <a:pt x="908558" y="63500"/>
                  </a:moveTo>
                  <a:lnTo>
                    <a:pt x="898906" y="58674"/>
                  </a:lnTo>
                  <a:lnTo>
                    <a:pt x="781558" y="0"/>
                  </a:lnTo>
                  <a:lnTo>
                    <a:pt x="828497" y="58674"/>
                  </a:lnTo>
                  <a:lnTo>
                    <a:pt x="0" y="58674"/>
                  </a:lnTo>
                  <a:lnTo>
                    <a:pt x="0" y="68199"/>
                  </a:lnTo>
                  <a:lnTo>
                    <a:pt x="828598" y="68199"/>
                  </a:lnTo>
                  <a:lnTo>
                    <a:pt x="781558" y="127000"/>
                  </a:lnTo>
                  <a:lnTo>
                    <a:pt x="899160" y="68199"/>
                  </a:lnTo>
                  <a:lnTo>
                    <a:pt x="908558" y="63500"/>
                  </a:lnTo>
                  <a:close/>
                </a:path>
                <a:path w="1166495" h="1057910">
                  <a:moveTo>
                    <a:pt x="1166368" y="383032"/>
                  </a:moveTo>
                  <a:lnTo>
                    <a:pt x="1140637" y="332740"/>
                  </a:lnTo>
                  <a:lnTo>
                    <a:pt x="1101712" y="256667"/>
                  </a:lnTo>
                  <a:lnTo>
                    <a:pt x="1039368" y="384175"/>
                  </a:lnTo>
                  <a:lnTo>
                    <a:pt x="1097673" y="336677"/>
                  </a:lnTo>
                  <a:lnTo>
                    <a:pt x="1104011" y="1057783"/>
                  </a:lnTo>
                  <a:lnTo>
                    <a:pt x="1113536" y="1057656"/>
                  </a:lnTo>
                  <a:lnTo>
                    <a:pt x="1107198" y="336677"/>
                  </a:lnTo>
                  <a:lnTo>
                    <a:pt x="1166368" y="3830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97680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22064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9369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349369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13201" y="2908172"/>
              <a:ext cx="892810" cy="1196340"/>
            </a:xfrm>
            <a:custGeom>
              <a:avLst/>
              <a:gdLst/>
              <a:ahLst/>
              <a:cxnLst/>
              <a:rect l="l" t="t" r="r" b="b"/>
              <a:pathLst>
                <a:path w="892810" h="1196339">
                  <a:moveTo>
                    <a:pt x="892683" y="690118"/>
                  </a:moveTo>
                  <a:lnTo>
                    <a:pt x="750951" y="697623"/>
                  </a:lnTo>
                  <a:lnTo>
                    <a:pt x="820699" y="725449"/>
                  </a:lnTo>
                  <a:lnTo>
                    <a:pt x="6731" y="1187577"/>
                  </a:lnTo>
                  <a:lnTo>
                    <a:pt x="11430" y="1195832"/>
                  </a:lnTo>
                  <a:lnTo>
                    <a:pt x="825411" y="733831"/>
                  </a:lnTo>
                  <a:lnTo>
                    <a:pt x="813562" y="807974"/>
                  </a:lnTo>
                  <a:lnTo>
                    <a:pt x="870254" y="723519"/>
                  </a:lnTo>
                  <a:lnTo>
                    <a:pt x="892683" y="690118"/>
                  </a:lnTo>
                  <a:close/>
                </a:path>
                <a:path w="892810" h="1196339">
                  <a:moveTo>
                    <a:pt x="892683" y="416941"/>
                  </a:moveTo>
                  <a:lnTo>
                    <a:pt x="870597" y="389255"/>
                  </a:lnTo>
                  <a:lnTo>
                    <a:pt x="804164" y="305943"/>
                  </a:lnTo>
                  <a:lnTo>
                    <a:pt x="822147" y="379069"/>
                  </a:lnTo>
                  <a:lnTo>
                    <a:pt x="4064" y="0"/>
                  </a:lnTo>
                  <a:lnTo>
                    <a:pt x="0" y="8636"/>
                  </a:lnTo>
                  <a:lnTo>
                    <a:pt x="818121" y="387667"/>
                  </a:lnTo>
                  <a:lnTo>
                    <a:pt x="750824" y="421259"/>
                  </a:lnTo>
                  <a:lnTo>
                    <a:pt x="89268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533294" y="2835910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dirty="0">
                <a:latin typeface="Carlito"/>
                <a:cs typeface="Carlito"/>
              </a:rPr>
              <a:t>/16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58898" y="3836619"/>
            <a:ext cx="415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0/13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71873" y="4118229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40171" y="2835910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dirty="0">
                <a:latin typeface="Carlito"/>
                <a:cs typeface="Carlito"/>
              </a:rPr>
              <a:t>/20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943351" y="2600019"/>
            <a:ext cx="461073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4390390" algn="l"/>
              </a:tabLst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12</a:t>
            </a:r>
            <a:r>
              <a:rPr sz="1600" b="1" spc="5" dirty="0">
                <a:latin typeface="Carlito"/>
                <a:cs typeface="Carlito"/>
              </a:rPr>
              <a:t>/12</a:t>
            </a:r>
            <a:r>
              <a:rPr sz="1600" b="1" dirty="0">
                <a:latin typeface="Carlito"/>
                <a:cs typeface="Carlito"/>
              </a:rPr>
              <a:t>	</a:t>
            </a:r>
            <a:r>
              <a:rPr sz="2400" baseline="1736" dirty="0">
                <a:latin typeface="Carlito"/>
                <a:cs typeface="Carlito"/>
              </a:rPr>
              <a:t>12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550152" y="3233927"/>
            <a:ext cx="509270" cy="533400"/>
            <a:chOff x="5026152" y="3233927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5026152" y="3233927"/>
              <a:ext cx="487679" cy="48768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050536" y="3249167"/>
              <a:ext cx="484632" cy="51816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76063" y="3263391"/>
              <a:ext cx="386207" cy="38620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076063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40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003797" y="3313252"/>
            <a:ext cx="85598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739140" algn="l"/>
              </a:tabLst>
            </a:pPr>
            <a:r>
              <a:rPr sz="1600" spc="5" dirty="0">
                <a:latin typeface="Carlito"/>
                <a:cs typeface="Carlito"/>
              </a:rPr>
              <a:t>6	</a:t>
            </a:r>
            <a:r>
              <a:rPr sz="2400" baseline="1736" dirty="0">
                <a:latin typeface="Carlito"/>
                <a:cs typeface="Carlito"/>
              </a:rPr>
              <a:t>1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29144" y="2682239"/>
            <a:ext cx="509270" cy="533400"/>
            <a:chOff x="6105144" y="2682239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05144" y="2682239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9528" y="2697479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54674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4674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782692" y="2763723"/>
            <a:ext cx="31559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3039110" algn="l"/>
              </a:tabLst>
            </a:pPr>
            <a:r>
              <a:rPr sz="1600" dirty="0">
                <a:latin typeface="Carlito"/>
                <a:cs typeface="Carlito"/>
              </a:rPr>
              <a:t>5	</a:t>
            </a:r>
            <a:r>
              <a:rPr sz="2400" spc="7" baseline="1736" dirty="0">
                <a:latin typeface="Carlito"/>
                <a:cs typeface="Carlito"/>
              </a:rPr>
              <a:t>2</a:t>
            </a:r>
            <a:endParaRPr sz="2400" baseline="1736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629144" y="3870959"/>
            <a:ext cx="509270" cy="533400"/>
            <a:chOff x="6105144" y="3870959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6105144" y="3870959"/>
              <a:ext cx="487679" cy="48463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129528" y="3886199"/>
              <a:ext cx="484631" cy="51816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54674" y="3900169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54674" y="390016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3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809358" y="394507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30640" y="3870959"/>
            <a:ext cx="509270" cy="533400"/>
            <a:chOff x="7406640" y="3870959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406640" y="3870959"/>
              <a:ext cx="487679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31024" y="3886199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56424" y="3901439"/>
              <a:ext cx="386333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56424" y="390143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11743" y="394665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8921495" y="2682239"/>
            <a:ext cx="509270" cy="533400"/>
            <a:chOff x="7397495" y="2682239"/>
            <a:chExt cx="509270" cy="533400"/>
          </a:xfrm>
        </p:grpSpPr>
        <p:sp>
          <p:nvSpPr>
            <p:cNvPr id="75" name="object 75"/>
            <p:cNvSpPr/>
            <p:nvPr/>
          </p:nvSpPr>
          <p:spPr>
            <a:xfrm>
              <a:off x="7397495" y="2682239"/>
              <a:ext cx="487679" cy="48767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421879" y="2697479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49438" y="2714116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49438" y="271411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9104757" y="275851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0143743" y="3233927"/>
            <a:ext cx="509270" cy="533400"/>
            <a:chOff x="8619743" y="3233927"/>
            <a:chExt cx="509270" cy="533400"/>
          </a:xfrm>
        </p:grpSpPr>
        <p:sp>
          <p:nvSpPr>
            <p:cNvPr id="81" name="object 81"/>
            <p:cNvSpPr/>
            <p:nvPr/>
          </p:nvSpPr>
          <p:spPr>
            <a:xfrm>
              <a:off x="8619743" y="3233927"/>
              <a:ext cx="487679" cy="48768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644127" y="3249167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669781" y="3263391"/>
              <a:ext cx="386334" cy="38620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669781" y="326339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40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40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40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0325482" y="330809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858001" y="2709673"/>
            <a:ext cx="3590925" cy="1448435"/>
            <a:chOff x="5334000" y="2709672"/>
            <a:chExt cx="3590925" cy="1448435"/>
          </a:xfrm>
        </p:grpSpPr>
        <p:sp>
          <p:nvSpPr>
            <p:cNvPr id="87" name="object 87"/>
            <p:cNvSpPr/>
            <p:nvPr/>
          </p:nvSpPr>
          <p:spPr>
            <a:xfrm>
              <a:off x="5334000" y="2709672"/>
              <a:ext cx="1018031" cy="68580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03088" y="2907283"/>
              <a:ext cx="2053589" cy="1250950"/>
            </a:xfrm>
            <a:custGeom>
              <a:avLst/>
              <a:gdLst/>
              <a:ahLst/>
              <a:cxnLst/>
              <a:rect l="l" t="t" r="r" b="b"/>
              <a:pathLst>
                <a:path w="2053590" h="1250950">
                  <a:moveTo>
                    <a:pt x="751459" y="1186053"/>
                  </a:moveTo>
                  <a:lnTo>
                    <a:pt x="729615" y="1147699"/>
                  </a:lnTo>
                  <a:lnTo>
                    <a:pt x="688213" y="1075004"/>
                  </a:lnTo>
                  <a:lnTo>
                    <a:pt x="688213" y="1143762"/>
                  </a:lnTo>
                  <a:lnTo>
                    <a:pt x="688073" y="1143812"/>
                  </a:lnTo>
                  <a:lnTo>
                    <a:pt x="688200" y="1143622"/>
                  </a:lnTo>
                  <a:lnTo>
                    <a:pt x="688213" y="1143762"/>
                  </a:lnTo>
                  <a:lnTo>
                    <a:pt x="688213" y="1075004"/>
                  </a:lnTo>
                  <a:lnTo>
                    <a:pt x="681228" y="1062736"/>
                  </a:lnTo>
                  <a:lnTo>
                    <a:pt x="687679" y="1137653"/>
                  </a:lnTo>
                  <a:lnTo>
                    <a:pt x="5334" y="681863"/>
                  </a:lnTo>
                  <a:lnTo>
                    <a:pt x="0" y="689749"/>
                  </a:lnTo>
                  <a:lnTo>
                    <a:pt x="682396" y="1145603"/>
                  </a:lnTo>
                  <a:lnTo>
                    <a:pt x="610616" y="1168273"/>
                  </a:lnTo>
                  <a:lnTo>
                    <a:pt x="751459" y="1186053"/>
                  </a:lnTo>
                  <a:close/>
                </a:path>
                <a:path w="2053590" h="1250950">
                  <a:moveTo>
                    <a:pt x="751459" y="0"/>
                  </a:moveTo>
                  <a:lnTo>
                    <a:pt x="609600" y="5715"/>
                  </a:lnTo>
                  <a:lnTo>
                    <a:pt x="679246" y="34429"/>
                  </a:lnTo>
                  <a:lnTo>
                    <a:pt x="381" y="408432"/>
                  </a:lnTo>
                  <a:lnTo>
                    <a:pt x="4953" y="416814"/>
                  </a:lnTo>
                  <a:lnTo>
                    <a:pt x="683742" y="42735"/>
                  </a:lnTo>
                  <a:lnTo>
                    <a:pt x="670941" y="116840"/>
                  </a:lnTo>
                  <a:lnTo>
                    <a:pt x="728954" y="32639"/>
                  </a:lnTo>
                  <a:lnTo>
                    <a:pt x="751459" y="0"/>
                  </a:lnTo>
                  <a:close/>
                </a:path>
                <a:path w="2053590" h="1250950">
                  <a:moveTo>
                    <a:pt x="1008126" y="320167"/>
                  </a:moveTo>
                  <a:lnTo>
                    <a:pt x="982726" y="269367"/>
                  </a:lnTo>
                  <a:lnTo>
                    <a:pt x="944626" y="193167"/>
                  </a:lnTo>
                  <a:lnTo>
                    <a:pt x="881126" y="320167"/>
                  </a:lnTo>
                  <a:lnTo>
                    <a:pt x="939800" y="273227"/>
                  </a:lnTo>
                  <a:lnTo>
                    <a:pt x="939927" y="269367"/>
                  </a:lnTo>
                  <a:lnTo>
                    <a:pt x="939927" y="273126"/>
                  </a:lnTo>
                  <a:lnTo>
                    <a:pt x="939927" y="992886"/>
                  </a:lnTo>
                  <a:lnTo>
                    <a:pt x="949452" y="992886"/>
                  </a:lnTo>
                  <a:lnTo>
                    <a:pt x="949325" y="273126"/>
                  </a:lnTo>
                  <a:lnTo>
                    <a:pt x="949452" y="273227"/>
                  </a:lnTo>
                  <a:lnTo>
                    <a:pt x="1008126" y="320167"/>
                  </a:lnTo>
                  <a:close/>
                </a:path>
                <a:path w="2053590" h="1250950">
                  <a:moveTo>
                    <a:pt x="2053336" y="1187323"/>
                  </a:moveTo>
                  <a:lnTo>
                    <a:pt x="1926463" y="1123696"/>
                  </a:lnTo>
                  <a:lnTo>
                    <a:pt x="1973376" y="1182497"/>
                  </a:lnTo>
                  <a:lnTo>
                    <a:pt x="1137793" y="1181227"/>
                  </a:lnTo>
                  <a:lnTo>
                    <a:pt x="1137793" y="1190752"/>
                  </a:lnTo>
                  <a:lnTo>
                    <a:pt x="1973275" y="1192022"/>
                  </a:lnTo>
                  <a:lnTo>
                    <a:pt x="1926336" y="1250696"/>
                  </a:lnTo>
                  <a:lnTo>
                    <a:pt x="2043912" y="1192022"/>
                  </a:lnTo>
                  <a:lnTo>
                    <a:pt x="2053336" y="1187323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470903" y="2709672"/>
              <a:ext cx="1176527" cy="39623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540881" y="2843783"/>
              <a:ext cx="1166495" cy="1057910"/>
            </a:xfrm>
            <a:custGeom>
              <a:avLst/>
              <a:gdLst/>
              <a:ahLst/>
              <a:cxnLst/>
              <a:rect l="l" t="t" r="r" b="b"/>
              <a:pathLst>
                <a:path w="1166495" h="1057910">
                  <a:moveTo>
                    <a:pt x="908558" y="63500"/>
                  </a:moveTo>
                  <a:lnTo>
                    <a:pt x="898906" y="58674"/>
                  </a:lnTo>
                  <a:lnTo>
                    <a:pt x="781558" y="0"/>
                  </a:lnTo>
                  <a:lnTo>
                    <a:pt x="828497" y="58674"/>
                  </a:lnTo>
                  <a:lnTo>
                    <a:pt x="0" y="58674"/>
                  </a:lnTo>
                  <a:lnTo>
                    <a:pt x="0" y="68199"/>
                  </a:lnTo>
                  <a:lnTo>
                    <a:pt x="828598" y="68199"/>
                  </a:lnTo>
                  <a:lnTo>
                    <a:pt x="781558" y="127000"/>
                  </a:lnTo>
                  <a:lnTo>
                    <a:pt x="899160" y="68199"/>
                  </a:lnTo>
                  <a:lnTo>
                    <a:pt x="908558" y="63500"/>
                  </a:lnTo>
                  <a:close/>
                </a:path>
                <a:path w="1166495" h="1057910">
                  <a:moveTo>
                    <a:pt x="1166241" y="383032"/>
                  </a:moveTo>
                  <a:lnTo>
                    <a:pt x="1140561" y="332740"/>
                  </a:lnTo>
                  <a:lnTo>
                    <a:pt x="1102436" y="258064"/>
                  </a:lnTo>
                  <a:lnTo>
                    <a:pt x="1102436" y="332803"/>
                  </a:lnTo>
                  <a:lnTo>
                    <a:pt x="1102271" y="332816"/>
                  </a:lnTo>
                  <a:lnTo>
                    <a:pt x="1102436" y="332803"/>
                  </a:lnTo>
                  <a:lnTo>
                    <a:pt x="1102436" y="258064"/>
                  </a:lnTo>
                  <a:lnTo>
                    <a:pt x="1101725" y="256667"/>
                  </a:lnTo>
                  <a:lnTo>
                    <a:pt x="1039241" y="384175"/>
                  </a:lnTo>
                  <a:lnTo>
                    <a:pt x="1097559" y="336651"/>
                  </a:lnTo>
                  <a:lnTo>
                    <a:pt x="1103884" y="1057783"/>
                  </a:lnTo>
                  <a:lnTo>
                    <a:pt x="1113409" y="1057656"/>
                  </a:lnTo>
                  <a:lnTo>
                    <a:pt x="1107084" y="336473"/>
                  </a:lnTo>
                  <a:lnTo>
                    <a:pt x="1166241" y="383032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763255" y="2831592"/>
              <a:ext cx="1161288" cy="68580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833741" y="2902965"/>
              <a:ext cx="892810" cy="1196340"/>
            </a:xfrm>
            <a:custGeom>
              <a:avLst/>
              <a:gdLst/>
              <a:ahLst/>
              <a:cxnLst/>
              <a:rect l="l" t="t" r="r" b="b"/>
              <a:pathLst>
                <a:path w="892809" h="1196339">
                  <a:moveTo>
                    <a:pt x="892683" y="690130"/>
                  </a:moveTo>
                  <a:lnTo>
                    <a:pt x="750824" y="697484"/>
                  </a:lnTo>
                  <a:lnTo>
                    <a:pt x="820635" y="725411"/>
                  </a:lnTo>
                  <a:lnTo>
                    <a:pt x="6604" y="1187450"/>
                  </a:lnTo>
                  <a:lnTo>
                    <a:pt x="11303" y="1195832"/>
                  </a:lnTo>
                  <a:lnTo>
                    <a:pt x="825436" y="733615"/>
                  </a:lnTo>
                  <a:lnTo>
                    <a:pt x="813562" y="807974"/>
                  </a:lnTo>
                  <a:lnTo>
                    <a:pt x="870254" y="723519"/>
                  </a:lnTo>
                  <a:lnTo>
                    <a:pt x="892683" y="690130"/>
                  </a:lnTo>
                  <a:close/>
                </a:path>
                <a:path w="892809" h="1196339">
                  <a:moveTo>
                    <a:pt x="892683" y="416941"/>
                  </a:moveTo>
                  <a:lnTo>
                    <a:pt x="870559" y="389255"/>
                  </a:lnTo>
                  <a:lnTo>
                    <a:pt x="804037" y="305943"/>
                  </a:lnTo>
                  <a:lnTo>
                    <a:pt x="822007" y="379006"/>
                  </a:lnTo>
                  <a:lnTo>
                    <a:pt x="3937" y="0"/>
                  </a:lnTo>
                  <a:lnTo>
                    <a:pt x="0" y="8636"/>
                  </a:lnTo>
                  <a:lnTo>
                    <a:pt x="817981" y="387667"/>
                  </a:lnTo>
                  <a:lnTo>
                    <a:pt x="823455" y="384949"/>
                  </a:lnTo>
                  <a:lnTo>
                    <a:pt x="817981" y="387667"/>
                  </a:lnTo>
                  <a:lnTo>
                    <a:pt x="750697" y="421132"/>
                  </a:lnTo>
                  <a:lnTo>
                    <a:pt x="89268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6952870" y="2830830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880606" y="3831412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393684" y="4113022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921498" y="3348685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9257793" y="34178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9761982" y="2830830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9866504" y="38314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008365" y="3040252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479"/>
                </a:moveTo>
                <a:lnTo>
                  <a:pt x="0" y="916559"/>
                </a:lnTo>
                <a:lnTo>
                  <a:pt x="136906" y="879221"/>
                </a:lnTo>
                <a:lnTo>
                  <a:pt x="77937" y="869315"/>
                </a:lnTo>
                <a:lnTo>
                  <a:pt x="59943" y="869315"/>
                </a:lnTo>
                <a:lnTo>
                  <a:pt x="53593" y="862203"/>
                </a:lnTo>
                <a:lnTo>
                  <a:pt x="56435" y="859663"/>
                </a:lnTo>
                <a:lnTo>
                  <a:pt x="52324" y="784479"/>
                </a:lnTo>
                <a:close/>
              </a:path>
              <a:path w="1024890" h="916939">
                <a:moveTo>
                  <a:pt x="56768" y="865759"/>
                </a:moveTo>
                <a:lnTo>
                  <a:pt x="59943" y="869315"/>
                </a:lnTo>
                <a:lnTo>
                  <a:pt x="62791" y="866770"/>
                </a:lnTo>
                <a:lnTo>
                  <a:pt x="56768" y="865759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5"/>
                </a:lnTo>
                <a:lnTo>
                  <a:pt x="77937" y="869315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3"/>
                </a:lnTo>
                <a:lnTo>
                  <a:pt x="56768" y="865759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3"/>
                </a:moveTo>
                <a:lnTo>
                  <a:pt x="53593" y="862203"/>
                </a:lnTo>
                <a:lnTo>
                  <a:pt x="56768" y="865759"/>
                </a:lnTo>
                <a:lnTo>
                  <a:pt x="56435" y="85966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8586597" y="345198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129652" y="2575941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9" y="110229"/>
                </a:lnTo>
                <a:lnTo>
                  <a:pt x="78191" y="60229"/>
                </a:lnTo>
                <a:lnTo>
                  <a:pt x="118263" y="39823"/>
                </a:lnTo>
                <a:lnTo>
                  <a:pt x="164667" y="23118"/>
                </a:lnTo>
                <a:lnTo>
                  <a:pt x="216464" y="10594"/>
                </a:lnTo>
                <a:lnTo>
                  <a:pt x="272717" y="2728"/>
                </a:lnTo>
                <a:lnTo>
                  <a:pt x="332485" y="0"/>
                </a:lnTo>
                <a:lnTo>
                  <a:pt x="392216" y="2728"/>
                </a:lnTo>
                <a:lnTo>
                  <a:pt x="448439" y="10594"/>
                </a:lnTo>
                <a:lnTo>
                  <a:pt x="500215" y="23118"/>
                </a:lnTo>
                <a:lnTo>
                  <a:pt x="546603" y="39823"/>
                </a:lnTo>
                <a:lnTo>
                  <a:pt x="586664" y="60229"/>
                </a:lnTo>
                <a:lnTo>
                  <a:pt x="619458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8" y="254724"/>
                </a:lnTo>
                <a:lnTo>
                  <a:pt x="586664" y="278352"/>
                </a:lnTo>
                <a:lnTo>
                  <a:pt x="546603" y="298758"/>
                </a:lnTo>
                <a:lnTo>
                  <a:pt x="500215" y="315463"/>
                </a:lnTo>
                <a:lnTo>
                  <a:pt x="448439" y="327987"/>
                </a:lnTo>
                <a:lnTo>
                  <a:pt x="392216" y="335853"/>
                </a:lnTo>
                <a:lnTo>
                  <a:pt x="332485" y="338582"/>
                </a:lnTo>
                <a:lnTo>
                  <a:pt x="272717" y="335853"/>
                </a:lnTo>
                <a:lnTo>
                  <a:pt x="216464" y="327987"/>
                </a:lnTo>
                <a:lnTo>
                  <a:pt x="164667" y="315463"/>
                </a:lnTo>
                <a:lnTo>
                  <a:pt x="118263" y="298758"/>
                </a:lnTo>
                <a:lnTo>
                  <a:pt x="78191" y="278352"/>
                </a:lnTo>
                <a:lnTo>
                  <a:pt x="45390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3" name="object 103"/>
          <p:cNvGrpSpPr/>
          <p:nvPr/>
        </p:nvGrpSpPr>
        <p:grpSpPr>
          <a:xfrm>
            <a:off x="6589776" y="5309615"/>
            <a:ext cx="509270" cy="533400"/>
            <a:chOff x="5065776" y="5309615"/>
            <a:chExt cx="509270" cy="533400"/>
          </a:xfrm>
        </p:grpSpPr>
        <p:sp>
          <p:nvSpPr>
            <p:cNvPr id="104" name="object 104"/>
            <p:cNvSpPr/>
            <p:nvPr/>
          </p:nvSpPr>
          <p:spPr>
            <a:xfrm>
              <a:off x="5065776" y="5309615"/>
              <a:ext cx="487679" cy="48767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090160" y="5324855"/>
              <a:ext cx="484632" cy="51815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15179" y="5340476"/>
              <a:ext cx="386334" cy="38632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115179" y="53404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7"/>
                  </a:lnTo>
                  <a:close/>
                </a:path>
              </a:pathLst>
            </a:custGeom>
            <a:ln w="9524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6769735" y="538622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7668767" y="4760976"/>
            <a:ext cx="509270" cy="533400"/>
            <a:chOff x="6144767" y="4760976"/>
            <a:chExt cx="509270" cy="533400"/>
          </a:xfrm>
        </p:grpSpPr>
        <p:sp>
          <p:nvSpPr>
            <p:cNvPr id="110" name="object 110"/>
            <p:cNvSpPr/>
            <p:nvPr/>
          </p:nvSpPr>
          <p:spPr>
            <a:xfrm>
              <a:off x="6144767" y="4760976"/>
              <a:ext cx="484632" cy="48768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169151" y="4776216"/>
              <a:ext cx="484631" cy="51816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193789" y="4791329"/>
              <a:ext cx="386334" cy="386206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193789" y="479132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7848728" y="483661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7668767" y="5946647"/>
            <a:ext cx="509270" cy="533400"/>
            <a:chOff x="6144767" y="5946647"/>
            <a:chExt cx="509270" cy="533400"/>
          </a:xfrm>
        </p:grpSpPr>
        <p:sp>
          <p:nvSpPr>
            <p:cNvPr id="116" name="object 116"/>
            <p:cNvSpPr/>
            <p:nvPr/>
          </p:nvSpPr>
          <p:spPr>
            <a:xfrm>
              <a:off x="6144767" y="5946647"/>
              <a:ext cx="484632" cy="487679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69151" y="5961887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193789" y="5977381"/>
              <a:ext cx="386207" cy="38625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193789" y="5977381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0" y="5100"/>
                  </a:lnTo>
                  <a:lnTo>
                    <a:pt x="278090" y="19628"/>
                  </a:lnTo>
                  <a:lnTo>
                    <a:pt x="313931" y="42426"/>
                  </a:lnTo>
                  <a:lnTo>
                    <a:pt x="343819" y="72334"/>
                  </a:lnTo>
                  <a:lnTo>
                    <a:pt x="366597" y="108193"/>
                  </a:lnTo>
                  <a:lnTo>
                    <a:pt x="381112" y="148844"/>
                  </a:lnTo>
                  <a:lnTo>
                    <a:pt x="386207" y="193128"/>
                  </a:lnTo>
                  <a:lnTo>
                    <a:pt x="381112" y="237413"/>
                  </a:lnTo>
                  <a:lnTo>
                    <a:pt x="366597" y="278064"/>
                  </a:lnTo>
                  <a:lnTo>
                    <a:pt x="343819" y="313923"/>
                  </a:lnTo>
                  <a:lnTo>
                    <a:pt x="313931" y="343831"/>
                  </a:lnTo>
                  <a:lnTo>
                    <a:pt x="278090" y="366628"/>
                  </a:lnTo>
                  <a:lnTo>
                    <a:pt x="237450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7848728" y="602325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8970264" y="5949696"/>
            <a:ext cx="509270" cy="530860"/>
            <a:chOff x="7446264" y="5949696"/>
            <a:chExt cx="509270" cy="530860"/>
          </a:xfrm>
        </p:grpSpPr>
        <p:sp>
          <p:nvSpPr>
            <p:cNvPr id="122" name="object 122"/>
            <p:cNvSpPr/>
            <p:nvPr/>
          </p:nvSpPr>
          <p:spPr>
            <a:xfrm>
              <a:off x="7446264" y="5949696"/>
              <a:ext cx="484631" cy="48463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470648" y="5961888"/>
              <a:ext cx="484631" cy="518159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495667" y="5978664"/>
              <a:ext cx="386206" cy="38627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495667" y="597866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1" y="108193"/>
                  </a:lnTo>
                  <a:lnTo>
                    <a:pt x="42427" y="72334"/>
                  </a:lnTo>
                  <a:lnTo>
                    <a:pt x="72328" y="42426"/>
                  </a:lnTo>
                  <a:lnTo>
                    <a:pt x="108172" y="19628"/>
                  </a:lnTo>
                  <a:lnTo>
                    <a:pt x="148796" y="5100"/>
                  </a:lnTo>
                  <a:lnTo>
                    <a:pt x="193039" y="0"/>
                  </a:lnTo>
                  <a:lnTo>
                    <a:pt x="237330" y="5100"/>
                  </a:lnTo>
                  <a:lnTo>
                    <a:pt x="277988" y="19628"/>
                  </a:lnTo>
                  <a:lnTo>
                    <a:pt x="313854" y="42426"/>
                  </a:lnTo>
                  <a:lnTo>
                    <a:pt x="343769" y="72334"/>
                  </a:lnTo>
                  <a:lnTo>
                    <a:pt x="366572" y="108193"/>
                  </a:lnTo>
                  <a:lnTo>
                    <a:pt x="381105" y="148844"/>
                  </a:lnTo>
                  <a:lnTo>
                    <a:pt x="386206" y="193128"/>
                  </a:lnTo>
                  <a:lnTo>
                    <a:pt x="381105" y="237413"/>
                  </a:lnTo>
                  <a:lnTo>
                    <a:pt x="366572" y="278066"/>
                  </a:lnTo>
                  <a:lnTo>
                    <a:pt x="343769" y="313928"/>
                  </a:lnTo>
                  <a:lnTo>
                    <a:pt x="313854" y="343838"/>
                  </a:lnTo>
                  <a:lnTo>
                    <a:pt x="277988" y="366639"/>
                  </a:lnTo>
                  <a:lnTo>
                    <a:pt x="237330" y="381169"/>
                  </a:lnTo>
                  <a:lnTo>
                    <a:pt x="193039" y="386270"/>
                  </a:lnTo>
                  <a:lnTo>
                    <a:pt x="148796" y="381169"/>
                  </a:lnTo>
                  <a:lnTo>
                    <a:pt x="108172" y="366639"/>
                  </a:lnTo>
                  <a:lnTo>
                    <a:pt x="72328" y="343838"/>
                  </a:lnTo>
                  <a:lnTo>
                    <a:pt x="42427" y="313928"/>
                  </a:lnTo>
                  <a:lnTo>
                    <a:pt x="19631" y="278066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9151112" y="602477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8961119" y="4760976"/>
            <a:ext cx="509270" cy="533400"/>
            <a:chOff x="7437119" y="4760976"/>
            <a:chExt cx="509270" cy="533400"/>
          </a:xfrm>
        </p:grpSpPr>
        <p:sp>
          <p:nvSpPr>
            <p:cNvPr id="128" name="object 128"/>
            <p:cNvSpPr/>
            <p:nvPr/>
          </p:nvSpPr>
          <p:spPr>
            <a:xfrm>
              <a:off x="7437119" y="4760976"/>
              <a:ext cx="487679" cy="48768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61503" y="4776216"/>
              <a:ext cx="484631" cy="51816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488554" y="4791329"/>
              <a:ext cx="386334" cy="386206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488554" y="479132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7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7" y="386207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9143746" y="483661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10183368" y="5309615"/>
            <a:ext cx="485140" cy="533400"/>
            <a:chOff x="8659368" y="5309615"/>
            <a:chExt cx="485140" cy="533400"/>
          </a:xfrm>
        </p:grpSpPr>
        <p:sp>
          <p:nvSpPr>
            <p:cNvPr id="134" name="object 134"/>
            <p:cNvSpPr/>
            <p:nvPr/>
          </p:nvSpPr>
          <p:spPr>
            <a:xfrm>
              <a:off x="8659368" y="5309615"/>
              <a:ext cx="484631" cy="48767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683752" y="5324855"/>
              <a:ext cx="460248" cy="51815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709025" y="5340476"/>
              <a:ext cx="386206" cy="38632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8709025" y="53404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6"/>
                  </a:lnTo>
                  <a:lnTo>
                    <a:pt x="366572" y="278113"/>
                  </a:lnTo>
                  <a:lnTo>
                    <a:pt x="343769" y="313976"/>
                  </a:lnTo>
                  <a:lnTo>
                    <a:pt x="313854" y="343888"/>
                  </a:lnTo>
                  <a:lnTo>
                    <a:pt x="277988" y="366689"/>
                  </a:lnTo>
                  <a:lnTo>
                    <a:pt x="237330" y="381220"/>
                  </a:lnTo>
                  <a:lnTo>
                    <a:pt x="193040" y="386321"/>
                  </a:lnTo>
                  <a:lnTo>
                    <a:pt x="148796" y="381220"/>
                  </a:lnTo>
                  <a:lnTo>
                    <a:pt x="108172" y="366689"/>
                  </a:lnTo>
                  <a:lnTo>
                    <a:pt x="72328" y="343888"/>
                  </a:lnTo>
                  <a:lnTo>
                    <a:pt x="42427" y="313976"/>
                  </a:lnTo>
                  <a:lnTo>
                    <a:pt x="19631" y="278113"/>
                  </a:lnTo>
                  <a:lnTo>
                    <a:pt x="5101" y="237456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10364852" y="538622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6966331" y="4980052"/>
            <a:ext cx="3323590" cy="1255395"/>
          </a:xfrm>
          <a:custGeom>
            <a:avLst/>
            <a:gdLst/>
            <a:ahLst/>
            <a:cxnLst/>
            <a:rect l="l" t="t" r="r" b="b"/>
            <a:pathLst>
              <a:path w="3323590" h="1255395">
                <a:moveTo>
                  <a:pt x="751459" y="1190459"/>
                </a:moveTo>
                <a:lnTo>
                  <a:pt x="729564" y="1152093"/>
                </a:lnTo>
                <a:lnTo>
                  <a:pt x="681101" y="1067104"/>
                </a:lnTo>
                <a:lnTo>
                  <a:pt x="687552" y="1142047"/>
                </a:lnTo>
                <a:lnTo>
                  <a:pt x="5207" y="686206"/>
                </a:lnTo>
                <a:lnTo>
                  <a:pt x="0" y="694131"/>
                </a:lnTo>
                <a:lnTo>
                  <a:pt x="682244" y="1149985"/>
                </a:lnTo>
                <a:lnTo>
                  <a:pt x="688073" y="1148143"/>
                </a:lnTo>
                <a:lnTo>
                  <a:pt x="682244" y="1149985"/>
                </a:lnTo>
                <a:lnTo>
                  <a:pt x="610616" y="1172705"/>
                </a:lnTo>
                <a:lnTo>
                  <a:pt x="751459" y="1190459"/>
                </a:lnTo>
                <a:close/>
              </a:path>
              <a:path w="3323590" h="1255395">
                <a:moveTo>
                  <a:pt x="751459" y="4445"/>
                </a:moveTo>
                <a:lnTo>
                  <a:pt x="609600" y="10033"/>
                </a:lnTo>
                <a:lnTo>
                  <a:pt x="679056" y="38785"/>
                </a:lnTo>
                <a:lnTo>
                  <a:pt x="254" y="412877"/>
                </a:lnTo>
                <a:lnTo>
                  <a:pt x="4953" y="421259"/>
                </a:lnTo>
                <a:lnTo>
                  <a:pt x="683729" y="47180"/>
                </a:lnTo>
                <a:lnTo>
                  <a:pt x="670814" y="121285"/>
                </a:lnTo>
                <a:lnTo>
                  <a:pt x="729018" y="36957"/>
                </a:lnTo>
                <a:lnTo>
                  <a:pt x="751459" y="4445"/>
                </a:lnTo>
                <a:close/>
              </a:path>
              <a:path w="3323590" h="1255395">
                <a:moveTo>
                  <a:pt x="1008126" y="324485"/>
                </a:moveTo>
                <a:lnTo>
                  <a:pt x="982726" y="273685"/>
                </a:lnTo>
                <a:lnTo>
                  <a:pt x="944626" y="197485"/>
                </a:lnTo>
                <a:lnTo>
                  <a:pt x="881126" y="324485"/>
                </a:lnTo>
                <a:lnTo>
                  <a:pt x="939800" y="277558"/>
                </a:lnTo>
                <a:lnTo>
                  <a:pt x="939800" y="997331"/>
                </a:lnTo>
                <a:lnTo>
                  <a:pt x="949325" y="997318"/>
                </a:lnTo>
                <a:lnTo>
                  <a:pt x="949325" y="277444"/>
                </a:lnTo>
                <a:lnTo>
                  <a:pt x="1008126" y="324485"/>
                </a:lnTo>
                <a:close/>
              </a:path>
              <a:path w="3323590" h="1255395">
                <a:moveTo>
                  <a:pt x="2053336" y="1191742"/>
                </a:moveTo>
                <a:lnTo>
                  <a:pt x="1926336" y="1128064"/>
                </a:lnTo>
                <a:lnTo>
                  <a:pt x="1973326" y="1186878"/>
                </a:lnTo>
                <a:lnTo>
                  <a:pt x="1137793" y="1185697"/>
                </a:lnTo>
                <a:lnTo>
                  <a:pt x="1137666" y="1195222"/>
                </a:lnTo>
                <a:lnTo>
                  <a:pt x="1973300" y="1196403"/>
                </a:lnTo>
                <a:lnTo>
                  <a:pt x="1926209" y="1255064"/>
                </a:lnTo>
                <a:lnTo>
                  <a:pt x="2043976" y="1196403"/>
                </a:lnTo>
                <a:lnTo>
                  <a:pt x="2053336" y="1191742"/>
                </a:lnTo>
                <a:close/>
              </a:path>
              <a:path w="3323590" h="1255395">
                <a:moveTo>
                  <a:pt x="2304034" y="323977"/>
                </a:moveTo>
                <a:lnTo>
                  <a:pt x="2278329" y="273685"/>
                </a:lnTo>
                <a:lnTo>
                  <a:pt x="2240102" y="198882"/>
                </a:lnTo>
                <a:lnTo>
                  <a:pt x="2240102" y="273748"/>
                </a:lnTo>
                <a:lnTo>
                  <a:pt x="2239937" y="273761"/>
                </a:lnTo>
                <a:lnTo>
                  <a:pt x="2240102" y="273748"/>
                </a:lnTo>
                <a:lnTo>
                  <a:pt x="2240102" y="198882"/>
                </a:lnTo>
                <a:lnTo>
                  <a:pt x="2239391" y="197485"/>
                </a:lnTo>
                <a:lnTo>
                  <a:pt x="2177034" y="325120"/>
                </a:lnTo>
                <a:lnTo>
                  <a:pt x="2235339" y="277507"/>
                </a:lnTo>
                <a:lnTo>
                  <a:pt x="2241677" y="998651"/>
                </a:lnTo>
                <a:lnTo>
                  <a:pt x="2251202" y="998575"/>
                </a:lnTo>
                <a:lnTo>
                  <a:pt x="2244864" y="277507"/>
                </a:lnTo>
                <a:lnTo>
                  <a:pt x="2304034" y="323977"/>
                </a:lnTo>
                <a:close/>
              </a:path>
              <a:path w="3323590" h="1255395">
                <a:moveTo>
                  <a:pt x="3323209" y="690168"/>
                </a:moveTo>
                <a:lnTo>
                  <a:pt x="3181477" y="697636"/>
                </a:lnTo>
                <a:lnTo>
                  <a:pt x="3251289" y="725551"/>
                </a:lnTo>
                <a:lnTo>
                  <a:pt x="2437257" y="1187602"/>
                </a:lnTo>
                <a:lnTo>
                  <a:pt x="2441956" y="1195882"/>
                </a:lnTo>
                <a:lnTo>
                  <a:pt x="3255937" y="733856"/>
                </a:lnTo>
                <a:lnTo>
                  <a:pt x="3244088" y="808088"/>
                </a:lnTo>
                <a:lnTo>
                  <a:pt x="3300742" y="723646"/>
                </a:lnTo>
                <a:lnTo>
                  <a:pt x="3323209" y="690168"/>
                </a:lnTo>
                <a:close/>
              </a:path>
              <a:path w="3323590" h="1255395">
                <a:moveTo>
                  <a:pt x="3323209" y="417068"/>
                </a:moveTo>
                <a:lnTo>
                  <a:pt x="3301123" y="389382"/>
                </a:lnTo>
                <a:lnTo>
                  <a:pt x="3234690" y="306070"/>
                </a:lnTo>
                <a:lnTo>
                  <a:pt x="3252673" y="379196"/>
                </a:lnTo>
                <a:lnTo>
                  <a:pt x="2434590" y="0"/>
                </a:lnTo>
                <a:lnTo>
                  <a:pt x="2430526" y="8763"/>
                </a:lnTo>
                <a:lnTo>
                  <a:pt x="3248634" y="387794"/>
                </a:lnTo>
                <a:lnTo>
                  <a:pt x="3181350" y="421259"/>
                </a:lnTo>
                <a:lnTo>
                  <a:pt x="3323209" y="417068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7112635" y="490893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6919977" y="5909564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8433055" y="61911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7960868" y="5426760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9297162" y="549595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9801226" y="490893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905746" y="590956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8047481" y="511746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504"/>
                </a:moveTo>
                <a:lnTo>
                  <a:pt x="0" y="916470"/>
                </a:lnTo>
                <a:lnTo>
                  <a:pt x="137033" y="879208"/>
                </a:lnTo>
                <a:lnTo>
                  <a:pt x="77835" y="869251"/>
                </a:lnTo>
                <a:lnTo>
                  <a:pt x="59944" y="869251"/>
                </a:lnTo>
                <a:lnTo>
                  <a:pt x="53594" y="862152"/>
                </a:lnTo>
                <a:lnTo>
                  <a:pt x="56444" y="859605"/>
                </a:lnTo>
                <a:lnTo>
                  <a:pt x="52450" y="784504"/>
                </a:lnTo>
                <a:close/>
              </a:path>
              <a:path w="1024890" h="916939">
                <a:moveTo>
                  <a:pt x="56775" y="865709"/>
                </a:moveTo>
                <a:lnTo>
                  <a:pt x="59944" y="869251"/>
                </a:lnTo>
                <a:lnTo>
                  <a:pt x="62778" y="866718"/>
                </a:lnTo>
                <a:lnTo>
                  <a:pt x="56775" y="865709"/>
                </a:lnTo>
                <a:close/>
              </a:path>
              <a:path w="1024890" h="916939">
                <a:moveTo>
                  <a:pt x="62778" y="866718"/>
                </a:moveTo>
                <a:lnTo>
                  <a:pt x="59944" y="869251"/>
                </a:lnTo>
                <a:lnTo>
                  <a:pt x="77835" y="869251"/>
                </a:lnTo>
                <a:lnTo>
                  <a:pt x="62778" y="866718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05"/>
                </a:lnTo>
                <a:lnTo>
                  <a:pt x="56775" y="865709"/>
                </a:lnTo>
                <a:lnTo>
                  <a:pt x="62778" y="866718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05"/>
                </a:moveTo>
                <a:lnTo>
                  <a:pt x="53594" y="862152"/>
                </a:lnTo>
                <a:lnTo>
                  <a:pt x="56768" y="865701"/>
                </a:lnTo>
                <a:lnTo>
                  <a:pt x="56444" y="85960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8625968" y="553008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9342246" y="5116829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689" y="33472"/>
                </a:moveTo>
                <a:lnTo>
                  <a:pt x="69214" y="36195"/>
                </a:lnTo>
                <a:lnTo>
                  <a:pt x="70675" y="42130"/>
                </a:lnTo>
                <a:lnTo>
                  <a:pt x="888746" y="421132"/>
                </a:lnTo>
                <a:lnTo>
                  <a:pt x="892682" y="412496"/>
                </a:lnTo>
                <a:lnTo>
                  <a:pt x="74689" y="33472"/>
                </a:lnTo>
                <a:close/>
              </a:path>
              <a:path w="892809" h="421639">
                <a:moveTo>
                  <a:pt x="141985" y="0"/>
                </a:moveTo>
                <a:lnTo>
                  <a:pt x="0" y="4191"/>
                </a:lnTo>
                <a:lnTo>
                  <a:pt x="88646" y="115189"/>
                </a:lnTo>
                <a:lnTo>
                  <a:pt x="70675" y="42130"/>
                </a:lnTo>
                <a:lnTo>
                  <a:pt x="67182" y="40513"/>
                </a:lnTo>
                <a:lnTo>
                  <a:pt x="71247" y="31877"/>
                </a:lnTo>
                <a:lnTo>
                  <a:pt x="77896" y="31877"/>
                </a:lnTo>
                <a:lnTo>
                  <a:pt x="141985" y="0"/>
                </a:lnTo>
                <a:close/>
              </a:path>
              <a:path w="892809" h="421639">
                <a:moveTo>
                  <a:pt x="69214" y="36195"/>
                </a:moveTo>
                <a:lnTo>
                  <a:pt x="67182" y="40513"/>
                </a:lnTo>
                <a:lnTo>
                  <a:pt x="70675" y="42130"/>
                </a:lnTo>
                <a:lnTo>
                  <a:pt x="69214" y="36195"/>
                </a:lnTo>
                <a:close/>
              </a:path>
              <a:path w="892809" h="421639">
                <a:moveTo>
                  <a:pt x="71247" y="31877"/>
                </a:moveTo>
                <a:lnTo>
                  <a:pt x="69215" y="36195"/>
                </a:lnTo>
                <a:lnTo>
                  <a:pt x="74689" y="33472"/>
                </a:lnTo>
                <a:lnTo>
                  <a:pt x="71247" y="31877"/>
                </a:lnTo>
                <a:close/>
              </a:path>
              <a:path w="892809" h="421639">
                <a:moveTo>
                  <a:pt x="77896" y="31877"/>
                </a:moveTo>
                <a:lnTo>
                  <a:pt x="71247" y="31877"/>
                </a:lnTo>
                <a:lnTo>
                  <a:pt x="74689" y="33472"/>
                </a:lnTo>
                <a:lnTo>
                  <a:pt x="77896" y="318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9633967" y="5321249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8103997" y="492099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499"/>
                </a:lnTo>
                <a:lnTo>
                  <a:pt x="127000" y="126999"/>
                </a:lnTo>
                <a:lnTo>
                  <a:pt x="79959" y="68198"/>
                </a:lnTo>
                <a:lnTo>
                  <a:pt x="76200" y="68198"/>
                </a:lnTo>
                <a:lnTo>
                  <a:pt x="76200" y="58673"/>
                </a:lnTo>
                <a:lnTo>
                  <a:pt x="80060" y="58673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499"/>
                </a:moveTo>
                <a:lnTo>
                  <a:pt x="76200" y="68198"/>
                </a:lnTo>
                <a:lnTo>
                  <a:pt x="79959" y="68198"/>
                </a:lnTo>
                <a:lnTo>
                  <a:pt x="76200" y="63499"/>
                </a:lnTo>
                <a:close/>
              </a:path>
              <a:path w="908684" h="127000">
                <a:moveTo>
                  <a:pt x="908557" y="58673"/>
                </a:moveTo>
                <a:lnTo>
                  <a:pt x="80060" y="58673"/>
                </a:lnTo>
                <a:lnTo>
                  <a:pt x="76200" y="63499"/>
                </a:lnTo>
                <a:lnTo>
                  <a:pt x="79959" y="68198"/>
                </a:lnTo>
                <a:lnTo>
                  <a:pt x="908557" y="68198"/>
                </a:lnTo>
                <a:lnTo>
                  <a:pt x="908557" y="58673"/>
                </a:lnTo>
                <a:close/>
              </a:path>
              <a:path w="908684" h="127000">
                <a:moveTo>
                  <a:pt x="80060" y="58673"/>
                </a:moveTo>
                <a:lnTo>
                  <a:pt x="76200" y="58673"/>
                </a:lnTo>
                <a:lnTo>
                  <a:pt x="76200" y="63499"/>
                </a:lnTo>
                <a:lnTo>
                  <a:pt x="80060" y="58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8481187" y="4961382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7025514" y="5116830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517" y="299974"/>
                </a:moveTo>
                <a:lnTo>
                  <a:pt x="0" y="416814"/>
                </a:lnTo>
                <a:lnTo>
                  <a:pt x="141859" y="411099"/>
                </a:lnTo>
                <a:lnTo>
                  <a:pt x="76535" y="384175"/>
                </a:lnTo>
                <a:lnTo>
                  <a:pt x="69087" y="384175"/>
                </a:lnTo>
                <a:lnTo>
                  <a:pt x="64388" y="375920"/>
                </a:lnTo>
                <a:lnTo>
                  <a:pt x="67715" y="374086"/>
                </a:lnTo>
                <a:lnTo>
                  <a:pt x="80517" y="299974"/>
                </a:lnTo>
                <a:close/>
              </a:path>
              <a:path w="751204" h="417195">
                <a:moveTo>
                  <a:pt x="66805" y="380164"/>
                </a:moveTo>
                <a:lnTo>
                  <a:pt x="69087" y="384175"/>
                </a:lnTo>
                <a:lnTo>
                  <a:pt x="72275" y="382419"/>
                </a:lnTo>
                <a:lnTo>
                  <a:pt x="66805" y="380164"/>
                </a:lnTo>
                <a:close/>
              </a:path>
              <a:path w="751204" h="417195">
                <a:moveTo>
                  <a:pt x="72275" y="382419"/>
                </a:moveTo>
                <a:lnTo>
                  <a:pt x="69087" y="384175"/>
                </a:lnTo>
                <a:lnTo>
                  <a:pt x="76535" y="384175"/>
                </a:lnTo>
                <a:lnTo>
                  <a:pt x="72275" y="382419"/>
                </a:lnTo>
                <a:close/>
              </a:path>
              <a:path w="751204" h="417195">
                <a:moveTo>
                  <a:pt x="746506" y="0"/>
                </a:moveTo>
                <a:lnTo>
                  <a:pt x="67715" y="374086"/>
                </a:lnTo>
                <a:lnTo>
                  <a:pt x="66698" y="379976"/>
                </a:lnTo>
                <a:lnTo>
                  <a:pt x="66805" y="380164"/>
                </a:lnTo>
                <a:lnTo>
                  <a:pt x="72275" y="382419"/>
                </a:lnTo>
                <a:lnTo>
                  <a:pt x="751204" y="8382"/>
                </a:lnTo>
                <a:lnTo>
                  <a:pt x="746506" y="0"/>
                </a:lnTo>
                <a:close/>
              </a:path>
              <a:path w="751204" h="417195">
                <a:moveTo>
                  <a:pt x="67715" y="374086"/>
                </a:moveTo>
                <a:lnTo>
                  <a:pt x="64388" y="375920"/>
                </a:lnTo>
                <a:lnTo>
                  <a:pt x="66698" y="379976"/>
                </a:lnTo>
                <a:lnTo>
                  <a:pt x="67715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7400926" y="5271008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625411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15" dirty="0">
                <a:latin typeface="Carlito"/>
                <a:cs typeface="Carlito"/>
              </a:rPr>
              <a:t>Encontrar novo </a:t>
            </a:r>
            <a:r>
              <a:rPr sz="2800" spc="-10" dirty="0">
                <a:latin typeface="Carlito"/>
                <a:cs typeface="Carlito"/>
              </a:rPr>
              <a:t>caminho </a:t>
            </a:r>
            <a:r>
              <a:rPr sz="2800" spc="-5" dirty="0">
                <a:latin typeface="Carlito"/>
                <a:cs typeface="Carlito"/>
              </a:rPr>
              <a:t>no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residual...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15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0/13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89776" y="3227832"/>
            <a:ext cx="509270" cy="533400"/>
            <a:chOff x="5065776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65776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90160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15179" y="3258185"/>
              <a:ext cx="386334" cy="3862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15179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69735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68767" y="2679192"/>
            <a:ext cx="509270" cy="533400"/>
            <a:chOff x="6144767" y="2679192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6144767" y="2679192"/>
              <a:ext cx="484632" cy="4876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69151" y="2694432"/>
              <a:ext cx="484631" cy="518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93789" y="2708910"/>
              <a:ext cx="386334" cy="3863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93789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87673" y="2763723"/>
            <a:ext cx="44907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7324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68767" y="3864864"/>
            <a:ext cx="509270" cy="533400"/>
            <a:chOff x="6144767" y="3864864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44767" y="3864864"/>
              <a:ext cx="484632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69151" y="3880104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93789" y="389496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93789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84872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970264" y="3864864"/>
            <a:ext cx="509270" cy="533400"/>
            <a:chOff x="7446264" y="3864864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7446264" y="3864864"/>
              <a:ext cx="484631" cy="4876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70648" y="3880104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95667" y="3896233"/>
              <a:ext cx="386206" cy="3863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95667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96" y="381232"/>
                  </a:lnTo>
                  <a:lnTo>
                    <a:pt x="108172" y="366699"/>
                  </a:lnTo>
                  <a:lnTo>
                    <a:pt x="72328" y="343896"/>
                  </a:lnTo>
                  <a:lnTo>
                    <a:pt x="42427" y="313981"/>
                  </a:lnTo>
                  <a:lnTo>
                    <a:pt x="19631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51112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61119" y="2679192"/>
            <a:ext cx="509270" cy="533400"/>
            <a:chOff x="7437119" y="2679192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437119" y="2679192"/>
              <a:ext cx="487679" cy="4876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61503" y="2694432"/>
              <a:ext cx="484631" cy="5181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88554" y="2708910"/>
              <a:ext cx="386334" cy="3863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8855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43746" y="2753309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0183368" y="3227832"/>
            <a:ext cx="485140" cy="533400"/>
            <a:chOff x="8659368" y="3227832"/>
            <a:chExt cx="485140" cy="533400"/>
          </a:xfrm>
        </p:grpSpPr>
        <p:sp>
          <p:nvSpPr>
            <p:cNvPr id="75" name="object 75"/>
            <p:cNvSpPr/>
            <p:nvPr/>
          </p:nvSpPr>
          <p:spPr>
            <a:xfrm>
              <a:off x="8659368" y="3227832"/>
              <a:ext cx="484631" cy="4876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83752" y="3243072"/>
              <a:ext cx="460248" cy="518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709025" y="3258185"/>
              <a:ext cx="386206" cy="3862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709025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1" y="108172"/>
                  </a:lnTo>
                  <a:lnTo>
                    <a:pt x="42427" y="72328"/>
                  </a:lnTo>
                  <a:lnTo>
                    <a:pt x="72328" y="42427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27"/>
                  </a:lnTo>
                  <a:lnTo>
                    <a:pt x="343769" y="72328"/>
                  </a:lnTo>
                  <a:lnTo>
                    <a:pt x="366572" y="108172"/>
                  </a:lnTo>
                  <a:lnTo>
                    <a:pt x="381105" y="14879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40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6485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966331" y="2897759"/>
            <a:ext cx="3323590" cy="1255395"/>
          </a:xfrm>
          <a:custGeom>
            <a:avLst/>
            <a:gdLst/>
            <a:ahLst/>
            <a:cxnLst/>
            <a:rect l="l" t="t" r="r" b="b"/>
            <a:pathLst>
              <a:path w="3323590" h="1255395">
                <a:moveTo>
                  <a:pt x="751459" y="1190371"/>
                </a:moveTo>
                <a:lnTo>
                  <a:pt x="729564" y="1152017"/>
                </a:lnTo>
                <a:lnTo>
                  <a:pt x="681101" y="1067054"/>
                </a:lnTo>
                <a:lnTo>
                  <a:pt x="687539" y="1141882"/>
                </a:lnTo>
                <a:lnTo>
                  <a:pt x="5207" y="686181"/>
                </a:lnTo>
                <a:lnTo>
                  <a:pt x="0" y="694055"/>
                </a:lnTo>
                <a:lnTo>
                  <a:pt x="682269" y="1149921"/>
                </a:lnTo>
                <a:lnTo>
                  <a:pt x="610616" y="1172591"/>
                </a:lnTo>
                <a:lnTo>
                  <a:pt x="751459" y="1190371"/>
                </a:lnTo>
                <a:close/>
              </a:path>
              <a:path w="3323590" h="1255395">
                <a:moveTo>
                  <a:pt x="751459" y="4318"/>
                </a:moveTo>
                <a:lnTo>
                  <a:pt x="609600" y="10033"/>
                </a:lnTo>
                <a:lnTo>
                  <a:pt x="679183" y="38722"/>
                </a:lnTo>
                <a:lnTo>
                  <a:pt x="254" y="412750"/>
                </a:lnTo>
                <a:lnTo>
                  <a:pt x="4953" y="421132"/>
                </a:lnTo>
                <a:lnTo>
                  <a:pt x="683729" y="47053"/>
                </a:lnTo>
                <a:lnTo>
                  <a:pt x="670814" y="121158"/>
                </a:lnTo>
                <a:lnTo>
                  <a:pt x="728929" y="36957"/>
                </a:lnTo>
                <a:lnTo>
                  <a:pt x="751459" y="4318"/>
                </a:lnTo>
                <a:close/>
              </a:path>
              <a:path w="3323590" h="1255395">
                <a:moveTo>
                  <a:pt x="1008126" y="324485"/>
                </a:moveTo>
                <a:lnTo>
                  <a:pt x="982726" y="273685"/>
                </a:lnTo>
                <a:lnTo>
                  <a:pt x="944626" y="197485"/>
                </a:lnTo>
                <a:lnTo>
                  <a:pt x="881126" y="324485"/>
                </a:lnTo>
                <a:lnTo>
                  <a:pt x="939800" y="277558"/>
                </a:lnTo>
                <a:lnTo>
                  <a:pt x="939800" y="997204"/>
                </a:lnTo>
                <a:lnTo>
                  <a:pt x="949325" y="997204"/>
                </a:lnTo>
                <a:lnTo>
                  <a:pt x="949325" y="277444"/>
                </a:lnTo>
                <a:lnTo>
                  <a:pt x="1008126" y="324485"/>
                </a:lnTo>
                <a:close/>
              </a:path>
              <a:path w="3323590" h="1255395">
                <a:moveTo>
                  <a:pt x="2053336" y="1191641"/>
                </a:moveTo>
                <a:lnTo>
                  <a:pt x="1926336" y="1128014"/>
                </a:lnTo>
                <a:lnTo>
                  <a:pt x="1973364" y="1186815"/>
                </a:lnTo>
                <a:lnTo>
                  <a:pt x="1137793" y="1185545"/>
                </a:lnTo>
                <a:lnTo>
                  <a:pt x="1137666" y="1195070"/>
                </a:lnTo>
                <a:lnTo>
                  <a:pt x="1973262" y="1196340"/>
                </a:lnTo>
                <a:lnTo>
                  <a:pt x="1926209" y="1255014"/>
                </a:lnTo>
                <a:lnTo>
                  <a:pt x="2043899" y="1196340"/>
                </a:lnTo>
                <a:lnTo>
                  <a:pt x="2053336" y="1191641"/>
                </a:lnTo>
                <a:close/>
              </a:path>
              <a:path w="3323590" h="1255395">
                <a:moveTo>
                  <a:pt x="2304034" y="323850"/>
                </a:moveTo>
                <a:lnTo>
                  <a:pt x="2278303" y="273558"/>
                </a:lnTo>
                <a:lnTo>
                  <a:pt x="2239391" y="197485"/>
                </a:lnTo>
                <a:lnTo>
                  <a:pt x="2177034" y="324993"/>
                </a:lnTo>
                <a:lnTo>
                  <a:pt x="2235339" y="277495"/>
                </a:lnTo>
                <a:lnTo>
                  <a:pt x="2241677" y="998601"/>
                </a:lnTo>
                <a:lnTo>
                  <a:pt x="2251202" y="998474"/>
                </a:lnTo>
                <a:lnTo>
                  <a:pt x="2244864" y="277495"/>
                </a:lnTo>
                <a:lnTo>
                  <a:pt x="2304034" y="323850"/>
                </a:lnTo>
                <a:close/>
              </a:path>
              <a:path w="3323590" h="1255395">
                <a:moveTo>
                  <a:pt x="3323209" y="690118"/>
                </a:moveTo>
                <a:lnTo>
                  <a:pt x="3181477" y="697623"/>
                </a:lnTo>
                <a:lnTo>
                  <a:pt x="3251225" y="725449"/>
                </a:lnTo>
                <a:lnTo>
                  <a:pt x="2437257" y="1187577"/>
                </a:lnTo>
                <a:lnTo>
                  <a:pt x="2441956" y="1195832"/>
                </a:lnTo>
                <a:lnTo>
                  <a:pt x="3255937" y="733831"/>
                </a:lnTo>
                <a:lnTo>
                  <a:pt x="3244088" y="807974"/>
                </a:lnTo>
                <a:lnTo>
                  <a:pt x="3300780" y="723519"/>
                </a:lnTo>
                <a:lnTo>
                  <a:pt x="3323209" y="690118"/>
                </a:lnTo>
                <a:close/>
              </a:path>
              <a:path w="3323590" h="1255395">
                <a:moveTo>
                  <a:pt x="3323209" y="416941"/>
                </a:moveTo>
                <a:lnTo>
                  <a:pt x="3301123" y="389255"/>
                </a:lnTo>
                <a:lnTo>
                  <a:pt x="3234690" y="305943"/>
                </a:lnTo>
                <a:lnTo>
                  <a:pt x="3252673" y="379069"/>
                </a:lnTo>
                <a:lnTo>
                  <a:pt x="2434590" y="0"/>
                </a:lnTo>
                <a:lnTo>
                  <a:pt x="2430526" y="8636"/>
                </a:lnTo>
                <a:lnTo>
                  <a:pt x="3248634" y="387667"/>
                </a:lnTo>
                <a:lnTo>
                  <a:pt x="3181350" y="421132"/>
                </a:lnTo>
                <a:lnTo>
                  <a:pt x="3323209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2533295" y="2835910"/>
            <a:ext cx="47085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91685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919977" y="382595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433055" y="4107941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960868" y="33430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297162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801226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9905746" y="3825951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47481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605"/>
                </a:moveTo>
                <a:lnTo>
                  <a:pt x="0" y="916558"/>
                </a:lnTo>
                <a:lnTo>
                  <a:pt x="137033" y="879220"/>
                </a:lnTo>
                <a:lnTo>
                  <a:pt x="77970" y="869314"/>
                </a:lnTo>
                <a:lnTo>
                  <a:pt x="59944" y="869314"/>
                </a:lnTo>
                <a:lnTo>
                  <a:pt x="53594" y="862202"/>
                </a:lnTo>
                <a:lnTo>
                  <a:pt x="56444" y="859656"/>
                </a:lnTo>
                <a:lnTo>
                  <a:pt x="52450" y="784605"/>
                </a:lnTo>
                <a:close/>
              </a:path>
              <a:path w="1024890" h="916939">
                <a:moveTo>
                  <a:pt x="56769" y="865758"/>
                </a:moveTo>
                <a:lnTo>
                  <a:pt x="59944" y="869314"/>
                </a:lnTo>
                <a:lnTo>
                  <a:pt x="62792" y="866769"/>
                </a:lnTo>
                <a:lnTo>
                  <a:pt x="56769" y="865758"/>
                </a:lnTo>
                <a:close/>
              </a:path>
              <a:path w="1024890" h="916939">
                <a:moveTo>
                  <a:pt x="62792" y="866769"/>
                </a:moveTo>
                <a:lnTo>
                  <a:pt x="59944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56"/>
                </a:lnTo>
                <a:lnTo>
                  <a:pt x="56769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56"/>
                </a:moveTo>
                <a:lnTo>
                  <a:pt x="53594" y="862202"/>
                </a:lnTo>
                <a:lnTo>
                  <a:pt x="56769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625968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342246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689" y="33472"/>
                </a:moveTo>
                <a:lnTo>
                  <a:pt x="69214" y="36194"/>
                </a:lnTo>
                <a:lnTo>
                  <a:pt x="70675" y="42130"/>
                </a:lnTo>
                <a:lnTo>
                  <a:pt x="888746" y="421131"/>
                </a:lnTo>
                <a:lnTo>
                  <a:pt x="892682" y="412496"/>
                </a:lnTo>
                <a:lnTo>
                  <a:pt x="74689" y="33472"/>
                </a:lnTo>
                <a:close/>
              </a:path>
              <a:path w="892809" h="421639">
                <a:moveTo>
                  <a:pt x="141985" y="0"/>
                </a:moveTo>
                <a:lnTo>
                  <a:pt x="0" y="4190"/>
                </a:lnTo>
                <a:lnTo>
                  <a:pt x="88646" y="115188"/>
                </a:lnTo>
                <a:lnTo>
                  <a:pt x="70675" y="42130"/>
                </a:lnTo>
                <a:lnTo>
                  <a:pt x="67182" y="40512"/>
                </a:lnTo>
                <a:lnTo>
                  <a:pt x="71247" y="31876"/>
                </a:lnTo>
                <a:lnTo>
                  <a:pt x="77896" y="31876"/>
                </a:lnTo>
                <a:lnTo>
                  <a:pt x="141985" y="0"/>
                </a:lnTo>
                <a:close/>
              </a:path>
              <a:path w="892809" h="421639">
                <a:moveTo>
                  <a:pt x="69214" y="36194"/>
                </a:moveTo>
                <a:lnTo>
                  <a:pt x="67182" y="40512"/>
                </a:lnTo>
                <a:lnTo>
                  <a:pt x="70675" y="42130"/>
                </a:lnTo>
                <a:lnTo>
                  <a:pt x="69214" y="36194"/>
                </a:lnTo>
                <a:close/>
              </a:path>
              <a:path w="892809" h="421639">
                <a:moveTo>
                  <a:pt x="71247" y="31876"/>
                </a:moveTo>
                <a:lnTo>
                  <a:pt x="69215" y="36194"/>
                </a:lnTo>
                <a:lnTo>
                  <a:pt x="74689" y="33472"/>
                </a:lnTo>
                <a:lnTo>
                  <a:pt x="71247" y="31876"/>
                </a:lnTo>
                <a:close/>
              </a:path>
              <a:path w="892809" h="421639">
                <a:moveTo>
                  <a:pt x="77896" y="31876"/>
                </a:moveTo>
                <a:lnTo>
                  <a:pt x="71247" y="31876"/>
                </a:lnTo>
                <a:lnTo>
                  <a:pt x="74689" y="33472"/>
                </a:lnTo>
                <a:lnTo>
                  <a:pt x="77896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9633967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103997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7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7" y="68199"/>
                </a:lnTo>
                <a:lnTo>
                  <a:pt x="908557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481187" y="2878074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025514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517" y="299974"/>
                </a:moveTo>
                <a:lnTo>
                  <a:pt x="0" y="416813"/>
                </a:lnTo>
                <a:lnTo>
                  <a:pt x="141859" y="411225"/>
                </a:lnTo>
                <a:lnTo>
                  <a:pt x="76801" y="384301"/>
                </a:lnTo>
                <a:lnTo>
                  <a:pt x="69087" y="384301"/>
                </a:lnTo>
                <a:lnTo>
                  <a:pt x="64388" y="375919"/>
                </a:lnTo>
                <a:lnTo>
                  <a:pt x="67715" y="374086"/>
                </a:lnTo>
                <a:lnTo>
                  <a:pt x="80517" y="299974"/>
                </a:lnTo>
                <a:close/>
              </a:path>
              <a:path w="751204" h="417195">
                <a:moveTo>
                  <a:pt x="66757" y="380145"/>
                </a:moveTo>
                <a:lnTo>
                  <a:pt x="69087" y="384301"/>
                </a:lnTo>
                <a:lnTo>
                  <a:pt x="72396" y="382478"/>
                </a:lnTo>
                <a:lnTo>
                  <a:pt x="66757" y="380145"/>
                </a:lnTo>
                <a:close/>
              </a:path>
              <a:path w="751204" h="417195">
                <a:moveTo>
                  <a:pt x="72396" y="382478"/>
                </a:moveTo>
                <a:lnTo>
                  <a:pt x="69087" y="384301"/>
                </a:lnTo>
                <a:lnTo>
                  <a:pt x="76801" y="384301"/>
                </a:lnTo>
                <a:lnTo>
                  <a:pt x="72396" y="382478"/>
                </a:lnTo>
                <a:close/>
              </a:path>
              <a:path w="751204" h="417195">
                <a:moveTo>
                  <a:pt x="746506" y="0"/>
                </a:moveTo>
                <a:lnTo>
                  <a:pt x="67715" y="374086"/>
                </a:lnTo>
                <a:lnTo>
                  <a:pt x="66689" y="380024"/>
                </a:lnTo>
                <a:lnTo>
                  <a:pt x="72396" y="382478"/>
                </a:lnTo>
                <a:lnTo>
                  <a:pt x="751204" y="8381"/>
                </a:lnTo>
                <a:lnTo>
                  <a:pt x="746506" y="0"/>
                </a:lnTo>
                <a:close/>
              </a:path>
              <a:path w="751204" h="417195">
                <a:moveTo>
                  <a:pt x="67715" y="374086"/>
                </a:moveTo>
                <a:lnTo>
                  <a:pt x="64388" y="375919"/>
                </a:lnTo>
                <a:lnTo>
                  <a:pt x="66689" y="380024"/>
                </a:lnTo>
                <a:lnTo>
                  <a:pt x="67715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400926" y="31876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625411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15" dirty="0">
                <a:latin typeface="Carlito"/>
                <a:cs typeface="Carlito"/>
              </a:rPr>
              <a:t>Encontrar novo </a:t>
            </a:r>
            <a:r>
              <a:rPr sz="2800" spc="-10" dirty="0">
                <a:latin typeface="Carlito"/>
                <a:cs typeface="Carlito"/>
              </a:rPr>
              <a:t>caminho </a:t>
            </a:r>
            <a:r>
              <a:rPr sz="2800" spc="-5" dirty="0">
                <a:latin typeface="Carlito"/>
                <a:cs typeface="Carlito"/>
              </a:rPr>
              <a:t>no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residual...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15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0/13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89776" y="3227832"/>
            <a:ext cx="509270" cy="533400"/>
            <a:chOff x="5065776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65776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90160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15179" y="3258185"/>
              <a:ext cx="386334" cy="3862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15179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69735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68767" y="2679192"/>
            <a:ext cx="509270" cy="533400"/>
            <a:chOff x="6144767" y="2679192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6144767" y="2679192"/>
              <a:ext cx="484632" cy="4876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69151" y="2694432"/>
              <a:ext cx="484631" cy="518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93789" y="2708910"/>
              <a:ext cx="386334" cy="3863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93789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87673" y="2763723"/>
            <a:ext cx="44907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7324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68767" y="3864864"/>
            <a:ext cx="509270" cy="533400"/>
            <a:chOff x="6144767" y="3864864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44767" y="3864864"/>
              <a:ext cx="484632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69151" y="3880104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93789" y="389496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93789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84872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970264" y="3864864"/>
            <a:ext cx="509270" cy="533400"/>
            <a:chOff x="7446264" y="3864864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7446264" y="3864864"/>
              <a:ext cx="484631" cy="4876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70648" y="3880104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95667" y="3896233"/>
              <a:ext cx="386206" cy="3863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95667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96" y="381232"/>
                  </a:lnTo>
                  <a:lnTo>
                    <a:pt x="108172" y="366699"/>
                  </a:lnTo>
                  <a:lnTo>
                    <a:pt x="72328" y="343896"/>
                  </a:lnTo>
                  <a:lnTo>
                    <a:pt x="42427" y="313981"/>
                  </a:lnTo>
                  <a:lnTo>
                    <a:pt x="19631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51112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61119" y="2679192"/>
            <a:ext cx="509270" cy="533400"/>
            <a:chOff x="7437119" y="2679192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437119" y="2679192"/>
              <a:ext cx="487679" cy="4876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61503" y="2694432"/>
              <a:ext cx="484631" cy="5181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88554" y="2708910"/>
              <a:ext cx="386334" cy="3863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8855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43746" y="2753309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0183368" y="3227832"/>
            <a:ext cx="485140" cy="533400"/>
            <a:chOff x="8659368" y="3227832"/>
            <a:chExt cx="485140" cy="533400"/>
          </a:xfrm>
        </p:grpSpPr>
        <p:sp>
          <p:nvSpPr>
            <p:cNvPr id="75" name="object 75"/>
            <p:cNvSpPr/>
            <p:nvPr/>
          </p:nvSpPr>
          <p:spPr>
            <a:xfrm>
              <a:off x="8659368" y="3227832"/>
              <a:ext cx="484631" cy="4876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83752" y="3243072"/>
              <a:ext cx="460248" cy="518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709025" y="3258185"/>
              <a:ext cx="386206" cy="3862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709025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1" y="108172"/>
                  </a:lnTo>
                  <a:lnTo>
                    <a:pt x="42427" y="72328"/>
                  </a:lnTo>
                  <a:lnTo>
                    <a:pt x="72328" y="42427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27"/>
                  </a:lnTo>
                  <a:lnTo>
                    <a:pt x="343769" y="72328"/>
                  </a:lnTo>
                  <a:lnTo>
                    <a:pt x="366572" y="108172"/>
                  </a:lnTo>
                  <a:lnTo>
                    <a:pt x="381105" y="14879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40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6485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897624" y="2897759"/>
            <a:ext cx="3590925" cy="1391285"/>
            <a:chOff x="5373623" y="2897758"/>
            <a:chExt cx="3590925" cy="1391285"/>
          </a:xfrm>
        </p:grpSpPr>
        <p:sp>
          <p:nvSpPr>
            <p:cNvPr id="81" name="object 81"/>
            <p:cNvSpPr/>
            <p:nvPr/>
          </p:nvSpPr>
          <p:spPr>
            <a:xfrm>
              <a:off x="5442584" y="2902076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929" y="34394"/>
                  </a:moveTo>
                  <a:lnTo>
                    <a:pt x="0" y="408432"/>
                  </a:lnTo>
                  <a:lnTo>
                    <a:pt x="4699" y="416813"/>
                  </a:lnTo>
                  <a:lnTo>
                    <a:pt x="683478" y="42733"/>
                  </a:lnTo>
                  <a:lnTo>
                    <a:pt x="684506" y="36837"/>
                  </a:lnTo>
                  <a:lnTo>
                    <a:pt x="684399" y="36649"/>
                  </a:lnTo>
                  <a:lnTo>
                    <a:pt x="678929" y="34394"/>
                  </a:lnTo>
                  <a:close/>
                </a:path>
                <a:path w="751204" h="417195">
                  <a:moveTo>
                    <a:pt x="728676" y="32638"/>
                  </a:moveTo>
                  <a:lnTo>
                    <a:pt x="682116" y="32638"/>
                  </a:lnTo>
                  <a:lnTo>
                    <a:pt x="686815" y="40894"/>
                  </a:lnTo>
                  <a:lnTo>
                    <a:pt x="683478" y="42733"/>
                  </a:lnTo>
                  <a:lnTo>
                    <a:pt x="670560" y="116839"/>
                  </a:lnTo>
                  <a:lnTo>
                    <a:pt x="728676" y="32638"/>
                  </a:lnTo>
                  <a:close/>
                </a:path>
                <a:path w="751204" h="417195">
                  <a:moveTo>
                    <a:pt x="684506" y="36837"/>
                  </a:moveTo>
                  <a:lnTo>
                    <a:pt x="683478" y="42733"/>
                  </a:lnTo>
                  <a:lnTo>
                    <a:pt x="686815" y="40894"/>
                  </a:lnTo>
                  <a:lnTo>
                    <a:pt x="684506" y="36837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929" y="34394"/>
                  </a:lnTo>
                  <a:lnTo>
                    <a:pt x="684399" y="36649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204" y="0"/>
                  </a:moveTo>
                  <a:lnTo>
                    <a:pt x="609345" y="5714"/>
                  </a:lnTo>
                  <a:lnTo>
                    <a:pt x="678929" y="34394"/>
                  </a:lnTo>
                  <a:lnTo>
                    <a:pt x="682116" y="32638"/>
                  </a:lnTo>
                  <a:lnTo>
                    <a:pt x="728676" y="32638"/>
                  </a:lnTo>
                  <a:lnTo>
                    <a:pt x="751204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373623" y="3514343"/>
              <a:ext cx="1018031" cy="77114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442331" y="3095243"/>
              <a:ext cx="1008380" cy="993140"/>
            </a:xfrm>
            <a:custGeom>
              <a:avLst/>
              <a:gdLst/>
              <a:ahLst/>
              <a:cxnLst/>
              <a:rect l="l" t="t" r="r" b="b"/>
              <a:pathLst>
                <a:path w="1008379" h="993139">
                  <a:moveTo>
                    <a:pt x="751459" y="992886"/>
                  </a:moveTo>
                  <a:lnTo>
                    <a:pt x="729564" y="954532"/>
                  </a:lnTo>
                  <a:lnTo>
                    <a:pt x="681101" y="869569"/>
                  </a:lnTo>
                  <a:lnTo>
                    <a:pt x="687539" y="944397"/>
                  </a:lnTo>
                  <a:lnTo>
                    <a:pt x="5207" y="488696"/>
                  </a:lnTo>
                  <a:lnTo>
                    <a:pt x="0" y="496570"/>
                  </a:lnTo>
                  <a:lnTo>
                    <a:pt x="682269" y="952436"/>
                  </a:lnTo>
                  <a:lnTo>
                    <a:pt x="610616" y="975106"/>
                  </a:lnTo>
                  <a:lnTo>
                    <a:pt x="751459" y="992886"/>
                  </a:lnTo>
                  <a:close/>
                </a:path>
                <a:path w="1008379" h="993139">
                  <a:moveTo>
                    <a:pt x="1008126" y="127000"/>
                  </a:moveTo>
                  <a:lnTo>
                    <a:pt x="982726" y="76200"/>
                  </a:lnTo>
                  <a:lnTo>
                    <a:pt x="944626" y="0"/>
                  </a:lnTo>
                  <a:lnTo>
                    <a:pt x="881126" y="127000"/>
                  </a:lnTo>
                  <a:lnTo>
                    <a:pt x="939800" y="80073"/>
                  </a:lnTo>
                  <a:lnTo>
                    <a:pt x="939800" y="799719"/>
                  </a:lnTo>
                  <a:lnTo>
                    <a:pt x="949325" y="799719"/>
                  </a:lnTo>
                  <a:lnTo>
                    <a:pt x="949325" y="79959"/>
                  </a:lnTo>
                  <a:lnTo>
                    <a:pt x="1008126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510527" y="3892295"/>
              <a:ext cx="1182624" cy="39623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579997" y="2897758"/>
              <a:ext cx="2185670" cy="1255395"/>
            </a:xfrm>
            <a:custGeom>
              <a:avLst/>
              <a:gdLst/>
              <a:ahLst/>
              <a:cxnLst/>
              <a:rect l="l" t="t" r="r" b="b"/>
              <a:pathLst>
                <a:path w="2185670" h="1255395">
                  <a:moveTo>
                    <a:pt x="915670" y="1191641"/>
                  </a:moveTo>
                  <a:lnTo>
                    <a:pt x="788670" y="1128014"/>
                  </a:lnTo>
                  <a:lnTo>
                    <a:pt x="835698" y="1186815"/>
                  </a:lnTo>
                  <a:lnTo>
                    <a:pt x="127" y="1185545"/>
                  </a:lnTo>
                  <a:lnTo>
                    <a:pt x="0" y="1195070"/>
                  </a:lnTo>
                  <a:lnTo>
                    <a:pt x="835596" y="1196340"/>
                  </a:lnTo>
                  <a:lnTo>
                    <a:pt x="788543" y="1255014"/>
                  </a:lnTo>
                  <a:lnTo>
                    <a:pt x="906233" y="1196340"/>
                  </a:lnTo>
                  <a:lnTo>
                    <a:pt x="915670" y="1191641"/>
                  </a:lnTo>
                  <a:close/>
                </a:path>
                <a:path w="2185670" h="1255395">
                  <a:moveTo>
                    <a:pt x="1166368" y="323850"/>
                  </a:moveTo>
                  <a:lnTo>
                    <a:pt x="1140637" y="273558"/>
                  </a:lnTo>
                  <a:lnTo>
                    <a:pt x="1101725" y="197485"/>
                  </a:lnTo>
                  <a:lnTo>
                    <a:pt x="1039368" y="324993"/>
                  </a:lnTo>
                  <a:lnTo>
                    <a:pt x="1097673" y="277495"/>
                  </a:lnTo>
                  <a:lnTo>
                    <a:pt x="1104011" y="998601"/>
                  </a:lnTo>
                  <a:lnTo>
                    <a:pt x="1113536" y="998474"/>
                  </a:lnTo>
                  <a:lnTo>
                    <a:pt x="1107198" y="277495"/>
                  </a:lnTo>
                  <a:lnTo>
                    <a:pt x="1166368" y="323850"/>
                  </a:lnTo>
                  <a:close/>
                </a:path>
                <a:path w="2185670" h="1255395">
                  <a:moveTo>
                    <a:pt x="2185543" y="416941"/>
                  </a:moveTo>
                  <a:lnTo>
                    <a:pt x="2163457" y="389255"/>
                  </a:lnTo>
                  <a:lnTo>
                    <a:pt x="2097024" y="305943"/>
                  </a:lnTo>
                  <a:lnTo>
                    <a:pt x="2115007" y="379069"/>
                  </a:lnTo>
                  <a:lnTo>
                    <a:pt x="1296924" y="0"/>
                  </a:lnTo>
                  <a:lnTo>
                    <a:pt x="1292860" y="8636"/>
                  </a:lnTo>
                  <a:lnTo>
                    <a:pt x="2110968" y="387667"/>
                  </a:lnTo>
                  <a:lnTo>
                    <a:pt x="2043684" y="421132"/>
                  </a:lnTo>
                  <a:lnTo>
                    <a:pt x="218554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808975" y="3389375"/>
              <a:ext cx="1155192" cy="77419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79588" y="3587876"/>
              <a:ext cx="886460" cy="506095"/>
            </a:xfrm>
            <a:custGeom>
              <a:avLst/>
              <a:gdLst/>
              <a:ahLst/>
              <a:cxnLst/>
              <a:rect l="l" t="t" r="r" b="b"/>
              <a:pathLst>
                <a:path w="886459" h="506095">
                  <a:moveTo>
                    <a:pt x="813980" y="35326"/>
                  </a:moveTo>
                  <a:lnTo>
                    <a:pt x="0" y="497459"/>
                  </a:lnTo>
                  <a:lnTo>
                    <a:pt x="4698" y="505714"/>
                  </a:lnTo>
                  <a:lnTo>
                    <a:pt x="818680" y="43707"/>
                  </a:lnTo>
                  <a:lnTo>
                    <a:pt x="819657" y="37592"/>
                  </a:lnTo>
                  <a:lnTo>
                    <a:pt x="813980" y="35326"/>
                  </a:lnTo>
                  <a:close/>
                </a:path>
                <a:path w="886459" h="506095">
                  <a:moveTo>
                    <a:pt x="863528" y="33400"/>
                  </a:moveTo>
                  <a:lnTo>
                    <a:pt x="817371" y="33400"/>
                  </a:lnTo>
                  <a:lnTo>
                    <a:pt x="822070" y="41783"/>
                  </a:lnTo>
                  <a:lnTo>
                    <a:pt x="818680" y="43707"/>
                  </a:lnTo>
                  <a:lnTo>
                    <a:pt x="806830" y="117856"/>
                  </a:lnTo>
                  <a:lnTo>
                    <a:pt x="863528" y="33400"/>
                  </a:lnTo>
                  <a:close/>
                </a:path>
                <a:path w="886459" h="506095">
                  <a:moveTo>
                    <a:pt x="817371" y="33400"/>
                  </a:moveTo>
                  <a:lnTo>
                    <a:pt x="813980" y="35326"/>
                  </a:lnTo>
                  <a:lnTo>
                    <a:pt x="819657" y="37592"/>
                  </a:lnTo>
                  <a:lnTo>
                    <a:pt x="818680" y="43707"/>
                  </a:lnTo>
                  <a:lnTo>
                    <a:pt x="822070" y="41783"/>
                  </a:lnTo>
                  <a:lnTo>
                    <a:pt x="817371" y="33400"/>
                  </a:lnTo>
                  <a:close/>
                </a:path>
                <a:path w="886459" h="506095">
                  <a:moveTo>
                    <a:pt x="885951" y="0"/>
                  </a:moveTo>
                  <a:lnTo>
                    <a:pt x="744219" y="7493"/>
                  </a:lnTo>
                  <a:lnTo>
                    <a:pt x="813980" y="35326"/>
                  </a:lnTo>
                  <a:lnTo>
                    <a:pt x="817371" y="33400"/>
                  </a:lnTo>
                  <a:lnTo>
                    <a:pt x="863528" y="33400"/>
                  </a:lnTo>
                  <a:lnTo>
                    <a:pt x="885951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5" y="2835910"/>
            <a:ext cx="47085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91685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919977" y="382595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433055" y="4107941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960868" y="33430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297162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801226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905746" y="3825951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047481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605"/>
                </a:moveTo>
                <a:lnTo>
                  <a:pt x="0" y="916558"/>
                </a:lnTo>
                <a:lnTo>
                  <a:pt x="137033" y="879220"/>
                </a:lnTo>
                <a:lnTo>
                  <a:pt x="77970" y="869314"/>
                </a:lnTo>
                <a:lnTo>
                  <a:pt x="59944" y="869314"/>
                </a:lnTo>
                <a:lnTo>
                  <a:pt x="53594" y="862202"/>
                </a:lnTo>
                <a:lnTo>
                  <a:pt x="56444" y="859656"/>
                </a:lnTo>
                <a:lnTo>
                  <a:pt x="52450" y="784605"/>
                </a:lnTo>
                <a:close/>
              </a:path>
              <a:path w="1024890" h="916939">
                <a:moveTo>
                  <a:pt x="56769" y="865758"/>
                </a:moveTo>
                <a:lnTo>
                  <a:pt x="59944" y="869314"/>
                </a:lnTo>
                <a:lnTo>
                  <a:pt x="62792" y="866769"/>
                </a:lnTo>
                <a:lnTo>
                  <a:pt x="56769" y="865758"/>
                </a:lnTo>
                <a:close/>
              </a:path>
              <a:path w="1024890" h="916939">
                <a:moveTo>
                  <a:pt x="62792" y="866769"/>
                </a:moveTo>
                <a:lnTo>
                  <a:pt x="59944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56"/>
                </a:lnTo>
                <a:lnTo>
                  <a:pt x="56769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56"/>
                </a:moveTo>
                <a:lnTo>
                  <a:pt x="53594" y="862202"/>
                </a:lnTo>
                <a:lnTo>
                  <a:pt x="56769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625968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9342246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689" y="33472"/>
                </a:moveTo>
                <a:lnTo>
                  <a:pt x="69214" y="36194"/>
                </a:lnTo>
                <a:lnTo>
                  <a:pt x="70675" y="42130"/>
                </a:lnTo>
                <a:lnTo>
                  <a:pt x="888746" y="421131"/>
                </a:lnTo>
                <a:lnTo>
                  <a:pt x="892682" y="412496"/>
                </a:lnTo>
                <a:lnTo>
                  <a:pt x="74689" y="33472"/>
                </a:lnTo>
                <a:close/>
              </a:path>
              <a:path w="892809" h="421639">
                <a:moveTo>
                  <a:pt x="141985" y="0"/>
                </a:moveTo>
                <a:lnTo>
                  <a:pt x="0" y="4190"/>
                </a:lnTo>
                <a:lnTo>
                  <a:pt x="88646" y="115188"/>
                </a:lnTo>
                <a:lnTo>
                  <a:pt x="70675" y="42130"/>
                </a:lnTo>
                <a:lnTo>
                  <a:pt x="67182" y="40512"/>
                </a:lnTo>
                <a:lnTo>
                  <a:pt x="71247" y="31876"/>
                </a:lnTo>
                <a:lnTo>
                  <a:pt x="77896" y="31876"/>
                </a:lnTo>
                <a:lnTo>
                  <a:pt x="141985" y="0"/>
                </a:lnTo>
                <a:close/>
              </a:path>
              <a:path w="892809" h="421639">
                <a:moveTo>
                  <a:pt x="69214" y="36194"/>
                </a:moveTo>
                <a:lnTo>
                  <a:pt x="67182" y="40512"/>
                </a:lnTo>
                <a:lnTo>
                  <a:pt x="70675" y="42130"/>
                </a:lnTo>
                <a:lnTo>
                  <a:pt x="69214" y="36194"/>
                </a:lnTo>
                <a:close/>
              </a:path>
              <a:path w="892809" h="421639">
                <a:moveTo>
                  <a:pt x="71247" y="31876"/>
                </a:moveTo>
                <a:lnTo>
                  <a:pt x="69215" y="36194"/>
                </a:lnTo>
                <a:lnTo>
                  <a:pt x="74689" y="33472"/>
                </a:lnTo>
                <a:lnTo>
                  <a:pt x="71247" y="31876"/>
                </a:lnTo>
                <a:close/>
              </a:path>
              <a:path w="892809" h="421639">
                <a:moveTo>
                  <a:pt x="77896" y="31876"/>
                </a:moveTo>
                <a:lnTo>
                  <a:pt x="71247" y="31876"/>
                </a:lnTo>
                <a:lnTo>
                  <a:pt x="74689" y="33472"/>
                </a:lnTo>
                <a:lnTo>
                  <a:pt x="77896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9633967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103997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7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7" y="68199"/>
                </a:lnTo>
                <a:lnTo>
                  <a:pt x="908557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8481187" y="2878074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025514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517" y="299974"/>
                </a:moveTo>
                <a:lnTo>
                  <a:pt x="0" y="416813"/>
                </a:lnTo>
                <a:lnTo>
                  <a:pt x="141859" y="411225"/>
                </a:lnTo>
                <a:lnTo>
                  <a:pt x="76801" y="384301"/>
                </a:lnTo>
                <a:lnTo>
                  <a:pt x="69087" y="384301"/>
                </a:lnTo>
                <a:lnTo>
                  <a:pt x="64388" y="375919"/>
                </a:lnTo>
                <a:lnTo>
                  <a:pt x="67715" y="374086"/>
                </a:lnTo>
                <a:lnTo>
                  <a:pt x="80517" y="299974"/>
                </a:lnTo>
                <a:close/>
              </a:path>
              <a:path w="751204" h="417195">
                <a:moveTo>
                  <a:pt x="66757" y="380145"/>
                </a:moveTo>
                <a:lnTo>
                  <a:pt x="69087" y="384301"/>
                </a:lnTo>
                <a:lnTo>
                  <a:pt x="72396" y="382478"/>
                </a:lnTo>
                <a:lnTo>
                  <a:pt x="66757" y="380145"/>
                </a:lnTo>
                <a:close/>
              </a:path>
              <a:path w="751204" h="417195">
                <a:moveTo>
                  <a:pt x="72396" y="382478"/>
                </a:moveTo>
                <a:lnTo>
                  <a:pt x="69087" y="384301"/>
                </a:lnTo>
                <a:lnTo>
                  <a:pt x="76801" y="384301"/>
                </a:lnTo>
                <a:lnTo>
                  <a:pt x="72396" y="382478"/>
                </a:lnTo>
                <a:close/>
              </a:path>
              <a:path w="751204" h="417195">
                <a:moveTo>
                  <a:pt x="746506" y="0"/>
                </a:moveTo>
                <a:lnTo>
                  <a:pt x="67715" y="374086"/>
                </a:lnTo>
                <a:lnTo>
                  <a:pt x="66689" y="380024"/>
                </a:lnTo>
                <a:lnTo>
                  <a:pt x="72396" y="382478"/>
                </a:lnTo>
                <a:lnTo>
                  <a:pt x="751204" y="8381"/>
                </a:lnTo>
                <a:lnTo>
                  <a:pt x="746506" y="0"/>
                </a:lnTo>
                <a:close/>
              </a:path>
              <a:path w="751204" h="417195">
                <a:moveTo>
                  <a:pt x="67715" y="374086"/>
                </a:moveTo>
                <a:lnTo>
                  <a:pt x="64388" y="375919"/>
                </a:lnTo>
                <a:lnTo>
                  <a:pt x="66689" y="380024"/>
                </a:lnTo>
                <a:lnTo>
                  <a:pt x="67715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7400926" y="31876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7014209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10" dirty="0">
                <a:latin typeface="Carlito"/>
                <a:cs typeface="Carlito"/>
              </a:rPr>
              <a:t>Identificar </a:t>
            </a:r>
            <a:r>
              <a:rPr sz="2800" dirty="0">
                <a:latin typeface="Carlito"/>
                <a:cs typeface="Carlito"/>
              </a:rPr>
              <a:t>a </a:t>
            </a:r>
            <a:r>
              <a:rPr sz="2800" spc="-5" dirty="0">
                <a:latin typeface="Carlito"/>
                <a:cs typeface="Carlito"/>
              </a:rPr>
              <a:t>menor </a:t>
            </a:r>
            <a:r>
              <a:rPr sz="2800" spc="-10" dirty="0">
                <a:latin typeface="Carlito"/>
                <a:cs typeface="Carlito"/>
              </a:rPr>
              <a:t>capacidade </a:t>
            </a:r>
            <a:r>
              <a:rPr sz="2800" spc="-5" dirty="0">
                <a:latin typeface="Carlito"/>
                <a:cs typeface="Carlito"/>
              </a:rPr>
              <a:t>do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caminho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15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0/13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89776" y="3227832"/>
            <a:ext cx="509270" cy="533400"/>
            <a:chOff x="5065776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65776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90160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15179" y="3258185"/>
              <a:ext cx="386334" cy="3862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15179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69735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68767" y="2679192"/>
            <a:ext cx="509270" cy="1719580"/>
            <a:chOff x="6144767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44767" y="2679192"/>
              <a:ext cx="484632" cy="4876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69151" y="2694432"/>
              <a:ext cx="484631" cy="518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93789" y="2708910"/>
              <a:ext cx="386334" cy="3863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93789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44767" y="3864864"/>
              <a:ext cx="484632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69151" y="3880104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93789" y="389496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93789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4872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70264" y="3864864"/>
            <a:ext cx="509270" cy="533400"/>
            <a:chOff x="7446264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46264" y="3864864"/>
              <a:ext cx="484631" cy="4876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70648" y="3880104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95667" y="3896233"/>
              <a:ext cx="386206" cy="3863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95667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96" y="381232"/>
                  </a:lnTo>
                  <a:lnTo>
                    <a:pt x="108172" y="366699"/>
                  </a:lnTo>
                  <a:lnTo>
                    <a:pt x="72328" y="343896"/>
                  </a:lnTo>
                  <a:lnTo>
                    <a:pt x="42427" y="313981"/>
                  </a:lnTo>
                  <a:lnTo>
                    <a:pt x="19631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51112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61119" y="2679192"/>
            <a:ext cx="509270" cy="533400"/>
            <a:chOff x="7437119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437119" y="2679192"/>
              <a:ext cx="487679" cy="4876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61503" y="2694432"/>
              <a:ext cx="484631" cy="5181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88554" y="2708910"/>
              <a:ext cx="386334" cy="3863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8855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4" y="2763723"/>
            <a:ext cx="578548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73245" algn="l"/>
                <a:tab pos="566864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83368" y="3227832"/>
            <a:ext cx="485140" cy="533400"/>
            <a:chOff x="8659368" y="3227832"/>
            <a:chExt cx="485140" cy="533400"/>
          </a:xfrm>
        </p:grpSpPr>
        <p:sp>
          <p:nvSpPr>
            <p:cNvPr id="73" name="object 73"/>
            <p:cNvSpPr/>
            <p:nvPr/>
          </p:nvSpPr>
          <p:spPr>
            <a:xfrm>
              <a:off x="8659368" y="3227832"/>
              <a:ext cx="484631" cy="4876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83752" y="3243072"/>
              <a:ext cx="460248" cy="518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709025" y="3258185"/>
              <a:ext cx="386206" cy="3862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09025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1" y="108172"/>
                  </a:lnTo>
                  <a:lnTo>
                    <a:pt x="42427" y="72328"/>
                  </a:lnTo>
                  <a:lnTo>
                    <a:pt x="72328" y="42427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27"/>
                  </a:lnTo>
                  <a:lnTo>
                    <a:pt x="343769" y="72328"/>
                  </a:lnTo>
                  <a:lnTo>
                    <a:pt x="366572" y="108172"/>
                  </a:lnTo>
                  <a:lnTo>
                    <a:pt x="381105" y="14879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40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6485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97624" y="2897759"/>
            <a:ext cx="3590925" cy="1391285"/>
            <a:chOff x="5373623" y="2897758"/>
            <a:chExt cx="3590925" cy="1391285"/>
          </a:xfrm>
        </p:grpSpPr>
        <p:sp>
          <p:nvSpPr>
            <p:cNvPr id="79" name="object 79"/>
            <p:cNvSpPr/>
            <p:nvPr/>
          </p:nvSpPr>
          <p:spPr>
            <a:xfrm>
              <a:off x="5442584" y="2902076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929" y="34394"/>
                  </a:moveTo>
                  <a:lnTo>
                    <a:pt x="0" y="408432"/>
                  </a:lnTo>
                  <a:lnTo>
                    <a:pt x="4699" y="416813"/>
                  </a:lnTo>
                  <a:lnTo>
                    <a:pt x="683478" y="42733"/>
                  </a:lnTo>
                  <a:lnTo>
                    <a:pt x="684506" y="36837"/>
                  </a:lnTo>
                  <a:lnTo>
                    <a:pt x="684399" y="36649"/>
                  </a:lnTo>
                  <a:lnTo>
                    <a:pt x="678929" y="34394"/>
                  </a:lnTo>
                  <a:close/>
                </a:path>
                <a:path w="751204" h="417195">
                  <a:moveTo>
                    <a:pt x="728676" y="32638"/>
                  </a:moveTo>
                  <a:lnTo>
                    <a:pt x="682116" y="32638"/>
                  </a:lnTo>
                  <a:lnTo>
                    <a:pt x="686815" y="40894"/>
                  </a:lnTo>
                  <a:lnTo>
                    <a:pt x="683478" y="42733"/>
                  </a:lnTo>
                  <a:lnTo>
                    <a:pt x="670560" y="116839"/>
                  </a:lnTo>
                  <a:lnTo>
                    <a:pt x="728676" y="32638"/>
                  </a:lnTo>
                  <a:close/>
                </a:path>
                <a:path w="751204" h="417195">
                  <a:moveTo>
                    <a:pt x="684506" y="36837"/>
                  </a:moveTo>
                  <a:lnTo>
                    <a:pt x="683478" y="42733"/>
                  </a:lnTo>
                  <a:lnTo>
                    <a:pt x="686815" y="40894"/>
                  </a:lnTo>
                  <a:lnTo>
                    <a:pt x="684506" y="36837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929" y="34394"/>
                  </a:lnTo>
                  <a:lnTo>
                    <a:pt x="684399" y="36649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204" y="0"/>
                  </a:moveTo>
                  <a:lnTo>
                    <a:pt x="609345" y="5714"/>
                  </a:lnTo>
                  <a:lnTo>
                    <a:pt x="678929" y="34394"/>
                  </a:lnTo>
                  <a:lnTo>
                    <a:pt x="682116" y="32638"/>
                  </a:lnTo>
                  <a:lnTo>
                    <a:pt x="728676" y="32638"/>
                  </a:lnTo>
                  <a:lnTo>
                    <a:pt x="751204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73623" y="3514343"/>
              <a:ext cx="1018031" cy="77114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42331" y="3095243"/>
              <a:ext cx="1008380" cy="993140"/>
            </a:xfrm>
            <a:custGeom>
              <a:avLst/>
              <a:gdLst/>
              <a:ahLst/>
              <a:cxnLst/>
              <a:rect l="l" t="t" r="r" b="b"/>
              <a:pathLst>
                <a:path w="1008379" h="993139">
                  <a:moveTo>
                    <a:pt x="751459" y="992886"/>
                  </a:moveTo>
                  <a:lnTo>
                    <a:pt x="729564" y="954532"/>
                  </a:lnTo>
                  <a:lnTo>
                    <a:pt x="681101" y="869569"/>
                  </a:lnTo>
                  <a:lnTo>
                    <a:pt x="687539" y="944397"/>
                  </a:lnTo>
                  <a:lnTo>
                    <a:pt x="5207" y="488696"/>
                  </a:lnTo>
                  <a:lnTo>
                    <a:pt x="0" y="496570"/>
                  </a:lnTo>
                  <a:lnTo>
                    <a:pt x="682269" y="952436"/>
                  </a:lnTo>
                  <a:lnTo>
                    <a:pt x="610616" y="975106"/>
                  </a:lnTo>
                  <a:lnTo>
                    <a:pt x="751459" y="992886"/>
                  </a:lnTo>
                  <a:close/>
                </a:path>
                <a:path w="1008379" h="993139">
                  <a:moveTo>
                    <a:pt x="1008126" y="127000"/>
                  </a:moveTo>
                  <a:lnTo>
                    <a:pt x="982726" y="76200"/>
                  </a:lnTo>
                  <a:lnTo>
                    <a:pt x="944626" y="0"/>
                  </a:lnTo>
                  <a:lnTo>
                    <a:pt x="881126" y="127000"/>
                  </a:lnTo>
                  <a:lnTo>
                    <a:pt x="939800" y="80073"/>
                  </a:lnTo>
                  <a:lnTo>
                    <a:pt x="939800" y="799719"/>
                  </a:lnTo>
                  <a:lnTo>
                    <a:pt x="949325" y="799719"/>
                  </a:lnTo>
                  <a:lnTo>
                    <a:pt x="949325" y="79959"/>
                  </a:lnTo>
                  <a:lnTo>
                    <a:pt x="1008126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10527" y="3892295"/>
              <a:ext cx="1182624" cy="39623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79997" y="2897758"/>
              <a:ext cx="2185670" cy="1255395"/>
            </a:xfrm>
            <a:custGeom>
              <a:avLst/>
              <a:gdLst/>
              <a:ahLst/>
              <a:cxnLst/>
              <a:rect l="l" t="t" r="r" b="b"/>
              <a:pathLst>
                <a:path w="2185670" h="1255395">
                  <a:moveTo>
                    <a:pt x="915670" y="1191641"/>
                  </a:moveTo>
                  <a:lnTo>
                    <a:pt x="788670" y="1128014"/>
                  </a:lnTo>
                  <a:lnTo>
                    <a:pt x="835698" y="1186815"/>
                  </a:lnTo>
                  <a:lnTo>
                    <a:pt x="127" y="1185545"/>
                  </a:lnTo>
                  <a:lnTo>
                    <a:pt x="0" y="1195070"/>
                  </a:lnTo>
                  <a:lnTo>
                    <a:pt x="835596" y="1196340"/>
                  </a:lnTo>
                  <a:lnTo>
                    <a:pt x="788543" y="1255014"/>
                  </a:lnTo>
                  <a:lnTo>
                    <a:pt x="906233" y="1196340"/>
                  </a:lnTo>
                  <a:lnTo>
                    <a:pt x="915670" y="1191641"/>
                  </a:lnTo>
                  <a:close/>
                </a:path>
                <a:path w="2185670" h="1255395">
                  <a:moveTo>
                    <a:pt x="1166368" y="323850"/>
                  </a:moveTo>
                  <a:lnTo>
                    <a:pt x="1140637" y="273558"/>
                  </a:lnTo>
                  <a:lnTo>
                    <a:pt x="1101725" y="197485"/>
                  </a:lnTo>
                  <a:lnTo>
                    <a:pt x="1039368" y="324993"/>
                  </a:lnTo>
                  <a:lnTo>
                    <a:pt x="1097673" y="277495"/>
                  </a:lnTo>
                  <a:lnTo>
                    <a:pt x="1104011" y="998601"/>
                  </a:lnTo>
                  <a:lnTo>
                    <a:pt x="1113536" y="998474"/>
                  </a:lnTo>
                  <a:lnTo>
                    <a:pt x="1107198" y="277495"/>
                  </a:lnTo>
                  <a:lnTo>
                    <a:pt x="1166368" y="323850"/>
                  </a:lnTo>
                  <a:close/>
                </a:path>
                <a:path w="2185670" h="1255395">
                  <a:moveTo>
                    <a:pt x="2185543" y="416941"/>
                  </a:moveTo>
                  <a:lnTo>
                    <a:pt x="2163457" y="389255"/>
                  </a:lnTo>
                  <a:lnTo>
                    <a:pt x="2097024" y="305943"/>
                  </a:lnTo>
                  <a:lnTo>
                    <a:pt x="2115007" y="379069"/>
                  </a:lnTo>
                  <a:lnTo>
                    <a:pt x="1296924" y="0"/>
                  </a:lnTo>
                  <a:lnTo>
                    <a:pt x="1292860" y="8636"/>
                  </a:lnTo>
                  <a:lnTo>
                    <a:pt x="2110968" y="387667"/>
                  </a:lnTo>
                  <a:lnTo>
                    <a:pt x="2043684" y="421132"/>
                  </a:lnTo>
                  <a:lnTo>
                    <a:pt x="218554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808975" y="3389375"/>
              <a:ext cx="1155192" cy="77419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879588" y="3587876"/>
              <a:ext cx="886460" cy="506095"/>
            </a:xfrm>
            <a:custGeom>
              <a:avLst/>
              <a:gdLst/>
              <a:ahLst/>
              <a:cxnLst/>
              <a:rect l="l" t="t" r="r" b="b"/>
              <a:pathLst>
                <a:path w="886459" h="506095">
                  <a:moveTo>
                    <a:pt x="813980" y="35326"/>
                  </a:moveTo>
                  <a:lnTo>
                    <a:pt x="0" y="497459"/>
                  </a:lnTo>
                  <a:lnTo>
                    <a:pt x="4698" y="505714"/>
                  </a:lnTo>
                  <a:lnTo>
                    <a:pt x="818680" y="43707"/>
                  </a:lnTo>
                  <a:lnTo>
                    <a:pt x="819657" y="37592"/>
                  </a:lnTo>
                  <a:lnTo>
                    <a:pt x="813980" y="35326"/>
                  </a:lnTo>
                  <a:close/>
                </a:path>
                <a:path w="886459" h="506095">
                  <a:moveTo>
                    <a:pt x="863528" y="33400"/>
                  </a:moveTo>
                  <a:lnTo>
                    <a:pt x="817371" y="33400"/>
                  </a:lnTo>
                  <a:lnTo>
                    <a:pt x="822070" y="41783"/>
                  </a:lnTo>
                  <a:lnTo>
                    <a:pt x="818680" y="43707"/>
                  </a:lnTo>
                  <a:lnTo>
                    <a:pt x="806830" y="117856"/>
                  </a:lnTo>
                  <a:lnTo>
                    <a:pt x="863528" y="33400"/>
                  </a:lnTo>
                  <a:close/>
                </a:path>
                <a:path w="886459" h="506095">
                  <a:moveTo>
                    <a:pt x="817371" y="33400"/>
                  </a:moveTo>
                  <a:lnTo>
                    <a:pt x="813980" y="35326"/>
                  </a:lnTo>
                  <a:lnTo>
                    <a:pt x="819657" y="37592"/>
                  </a:lnTo>
                  <a:lnTo>
                    <a:pt x="818680" y="43707"/>
                  </a:lnTo>
                  <a:lnTo>
                    <a:pt x="822070" y="41783"/>
                  </a:lnTo>
                  <a:lnTo>
                    <a:pt x="817371" y="33400"/>
                  </a:lnTo>
                  <a:close/>
                </a:path>
                <a:path w="886459" h="506095">
                  <a:moveTo>
                    <a:pt x="885951" y="0"/>
                  </a:moveTo>
                  <a:lnTo>
                    <a:pt x="744219" y="7493"/>
                  </a:lnTo>
                  <a:lnTo>
                    <a:pt x="813980" y="35326"/>
                  </a:lnTo>
                  <a:lnTo>
                    <a:pt x="817371" y="33400"/>
                  </a:lnTo>
                  <a:lnTo>
                    <a:pt x="863528" y="33400"/>
                  </a:lnTo>
                  <a:lnTo>
                    <a:pt x="885951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533295" y="2835910"/>
            <a:ext cx="47085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91685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19977" y="382595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433055" y="4107941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60868" y="33430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97162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801226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905746" y="3825951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047481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605"/>
                </a:moveTo>
                <a:lnTo>
                  <a:pt x="0" y="916558"/>
                </a:lnTo>
                <a:lnTo>
                  <a:pt x="137033" y="879220"/>
                </a:lnTo>
                <a:lnTo>
                  <a:pt x="77970" y="869314"/>
                </a:lnTo>
                <a:lnTo>
                  <a:pt x="59944" y="869314"/>
                </a:lnTo>
                <a:lnTo>
                  <a:pt x="53594" y="862202"/>
                </a:lnTo>
                <a:lnTo>
                  <a:pt x="56444" y="859656"/>
                </a:lnTo>
                <a:lnTo>
                  <a:pt x="52450" y="784605"/>
                </a:lnTo>
                <a:close/>
              </a:path>
              <a:path w="1024890" h="916939">
                <a:moveTo>
                  <a:pt x="56769" y="865758"/>
                </a:moveTo>
                <a:lnTo>
                  <a:pt x="59944" y="869314"/>
                </a:lnTo>
                <a:lnTo>
                  <a:pt x="62792" y="866769"/>
                </a:lnTo>
                <a:lnTo>
                  <a:pt x="56769" y="865758"/>
                </a:lnTo>
                <a:close/>
              </a:path>
              <a:path w="1024890" h="916939">
                <a:moveTo>
                  <a:pt x="62792" y="866769"/>
                </a:moveTo>
                <a:lnTo>
                  <a:pt x="59944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56"/>
                </a:lnTo>
                <a:lnTo>
                  <a:pt x="56769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56"/>
                </a:moveTo>
                <a:lnTo>
                  <a:pt x="53594" y="862202"/>
                </a:lnTo>
                <a:lnTo>
                  <a:pt x="56769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8625968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9342246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689" y="33472"/>
                </a:moveTo>
                <a:lnTo>
                  <a:pt x="69214" y="36194"/>
                </a:lnTo>
                <a:lnTo>
                  <a:pt x="70675" y="42130"/>
                </a:lnTo>
                <a:lnTo>
                  <a:pt x="888746" y="421131"/>
                </a:lnTo>
                <a:lnTo>
                  <a:pt x="892682" y="412496"/>
                </a:lnTo>
                <a:lnTo>
                  <a:pt x="74689" y="33472"/>
                </a:lnTo>
                <a:close/>
              </a:path>
              <a:path w="892809" h="421639">
                <a:moveTo>
                  <a:pt x="141985" y="0"/>
                </a:moveTo>
                <a:lnTo>
                  <a:pt x="0" y="4190"/>
                </a:lnTo>
                <a:lnTo>
                  <a:pt x="88646" y="115188"/>
                </a:lnTo>
                <a:lnTo>
                  <a:pt x="70675" y="42130"/>
                </a:lnTo>
                <a:lnTo>
                  <a:pt x="67182" y="40512"/>
                </a:lnTo>
                <a:lnTo>
                  <a:pt x="71247" y="31876"/>
                </a:lnTo>
                <a:lnTo>
                  <a:pt x="77896" y="31876"/>
                </a:lnTo>
                <a:lnTo>
                  <a:pt x="141985" y="0"/>
                </a:lnTo>
                <a:close/>
              </a:path>
              <a:path w="892809" h="421639">
                <a:moveTo>
                  <a:pt x="69214" y="36194"/>
                </a:moveTo>
                <a:lnTo>
                  <a:pt x="67182" y="40512"/>
                </a:lnTo>
                <a:lnTo>
                  <a:pt x="70675" y="42130"/>
                </a:lnTo>
                <a:lnTo>
                  <a:pt x="69214" y="36194"/>
                </a:lnTo>
                <a:close/>
              </a:path>
              <a:path w="892809" h="421639">
                <a:moveTo>
                  <a:pt x="71247" y="31876"/>
                </a:moveTo>
                <a:lnTo>
                  <a:pt x="69215" y="36194"/>
                </a:lnTo>
                <a:lnTo>
                  <a:pt x="74689" y="33472"/>
                </a:lnTo>
                <a:lnTo>
                  <a:pt x="71247" y="31876"/>
                </a:lnTo>
                <a:close/>
              </a:path>
              <a:path w="892809" h="421639">
                <a:moveTo>
                  <a:pt x="77896" y="31876"/>
                </a:moveTo>
                <a:lnTo>
                  <a:pt x="71247" y="31876"/>
                </a:lnTo>
                <a:lnTo>
                  <a:pt x="74689" y="33472"/>
                </a:lnTo>
                <a:lnTo>
                  <a:pt x="77896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9633967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103997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7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7" y="68199"/>
                </a:lnTo>
                <a:lnTo>
                  <a:pt x="908557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8481187" y="2878074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025514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517" y="299974"/>
                </a:moveTo>
                <a:lnTo>
                  <a:pt x="0" y="416813"/>
                </a:lnTo>
                <a:lnTo>
                  <a:pt x="141859" y="411225"/>
                </a:lnTo>
                <a:lnTo>
                  <a:pt x="76801" y="384301"/>
                </a:lnTo>
                <a:lnTo>
                  <a:pt x="69087" y="384301"/>
                </a:lnTo>
                <a:lnTo>
                  <a:pt x="64388" y="375919"/>
                </a:lnTo>
                <a:lnTo>
                  <a:pt x="67715" y="374086"/>
                </a:lnTo>
                <a:lnTo>
                  <a:pt x="80517" y="299974"/>
                </a:lnTo>
                <a:close/>
              </a:path>
              <a:path w="751204" h="417195">
                <a:moveTo>
                  <a:pt x="66757" y="380145"/>
                </a:moveTo>
                <a:lnTo>
                  <a:pt x="69087" y="384301"/>
                </a:lnTo>
                <a:lnTo>
                  <a:pt x="72396" y="382478"/>
                </a:lnTo>
                <a:lnTo>
                  <a:pt x="66757" y="380145"/>
                </a:lnTo>
                <a:close/>
              </a:path>
              <a:path w="751204" h="417195">
                <a:moveTo>
                  <a:pt x="72396" y="382478"/>
                </a:moveTo>
                <a:lnTo>
                  <a:pt x="69087" y="384301"/>
                </a:lnTo>
                <a:lnTo>
                  <a:pt x="76801" y="384301"/>
                </a:lnTo>
                <a:lnTo>
                  <a:pt x="72396" y="382478"/>
                </a:lnTo>
                <a:close/>
              </a:path>
              <a:path w="751204" h="417195">
                <a:moveTo>
                  <a:pt x="746506" y="0"/>
                </a:moveTo>
                <a:lnTo>
                  <a:pt x="67715" y="374086"/>
                </a:lnTo>
                <a:lnTo>
                  <a:pt x="66689" y="380024"/>
                </a:lnTo>
                <a:lnTo>
                  <a:pt x="72396" y="382478"/>
                </a:lnTo>
                <a:lnTo>
                  <a:pt x="751204" y="8381"/>
                </a:lnTo>
                <a:lnTo>
                  <a:pt x="746506" y="0"/>
                </a:lnTo>
                <a:close/>
              </a:path>
              <a:path w="751204" h="417195">
                <a:moveTo>
                  <a:pt x="67715" y="374086"/>
                </a:moveTo>
                <a:lnTo>
                  <a:pt x="64388" y="375919"/>
                </a:lnTo>
                <a:lnTo>
                  <a:pt x="66689" y="380024"/>
                </a:lnTo>
                <a:lnTo>
                  <a:pt x="67715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7400926" y="31876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679686" y="3810508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83" y="110229"/>
                </a:lnTo>
                <a:lnTo>
                  <a:pt x="78138" y="60229"/>
                </a:lnTo>
                <a:lnTo>
                  <a:pt x="118189" y="39823"/>
                </a:lnTo>
                <a:lnTo>
                  <a:pt x="164573" y="23118"/>
                </a:lnTo>
                <a:lnTo>
                  <a:pt x="216353" y="10594"/>
                </a:lnTo>
                <a:lnTo>
                  <a:pt x="272594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594" y="335853"/>
                </a:lnTo>
                <a:lnTo>
                  <a:pt x="216353" y="327987"/>
                </a:lnTo>
                <a:lnTo>
                  <a:pt x="164573" y="315463"/>
                </a:lnTo>
                <a:lnTo>
                  <a:pt x="118189" y="298758"/>
                </a:lnTo>
                <a:lnTo>
                  <a:pt x="78138" y="278352"/>
                </a:lnTo>
                <a:lnTo>
                  <a:pt x="45357" y="254724"/>
                </a:lnTo>
                <a:lnTo>
                  <a:pt x="5351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492315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5" dirty="0">
                <a:latin typeface="Carlito"/>
                <a:cs typeface="Carlito"/>
              </a:rPr>
              <a:t>Alocar no </a:t>
            </a:r>
            <a:r>
              <a:rPr sz="2800" spc="-25" dirty="0">
                <a:latin typeface="Carlito"/>
                <a:cs typeface="Carlito"/>
              </a:rPr>
              <a:t>grafo</a:t>
            </a:r>
            <a:r>
              <a:rPr sz="2800" spc="-1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original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2481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latin typeface="Carlito"/>
                <a:cs typeface="Carlito"/>
              </a:rPr>
              <a:t>0/13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4" y="4118229"/>
            <a:ext cx="42481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latin typeface="Carlito"/>
                <a:cs typeface="Carlito"/>
              </a:rPr>
              <a:t>0/14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2131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89776" y="3227832"/>
            <a:ext cx="509270" cy="533400"/>
            <a:chOff x="5065776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65776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90160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15179" y="3258185"/>
              <a:ext cx="386334" cy="3862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15179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69735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68767" y="2679192"/>
            <a:ext cx="509270" cy="533400"/>
            <a:chOff x="6144767" y="2679192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6144767" y="2679192"/>
              <a:ext cx="484632" cy="4876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69151" y="2694432"/>
              <a:ext cx="484631" cy="518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93789" y="2708910"/>
              <a:ext cx="386334" cy="3863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93789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87673" y="2763723"/>
            <a:ext cx="44907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7324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68767" y="3864864"/>
            <a:ext cx="509270" cy="533400"/>
            <a:chOff x="6144767" y="3864864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44767" y="3864864"/>
              <a:ext cx="484632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69151" y="3880104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93789" y="389496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93789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84872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970264" y="3864864"/>
            <a:ext cx="509270" cy="533400"/>
            <a:chOff x="7446264" y="3864864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7446264" y="3864864"/>
              <a:ext cx="484631" cy="4876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70648" y="3880104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95667" y="3896233"/>
              <a:ext cx="386206" cy="3863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95667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96" y="381232"/>
                  </a:lnTo>
                  <a:lnTo>
                    <a:pt x="108172" y="366699"/>
                  </a:lnTo>
                  <a:lnTo>
                    <a:pt x="72328" y="343896"/>
                  </a:lnTo>
                  <a:lnTo>
                    <a:pt x="42427" y="313981"/>
                  </a:lnTo>
                  <a:lnTo>
                    <a:pt x="19631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51112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61119" y="2679192"/>
            <a:ext cx="509270" cy="533400"/>
            <a:chOff x="7437119" y="2679192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437119" y="2679192"/>
              <a:ext cx="487679" cy="4876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61503" y="2694432"/>
              <a:ext cx="484631" cy="5181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88554" y="2708910"/>
              <a:ext cx="386334" cy="3863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8855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43746" y="2753309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0183368" y="3227832"/>
            <a:ext cx="485140" cy="533400"/>
            <a:chOff x="8659368" y="3227832"/>
            <a:chExt cx="485140" cy="533400"/>
          </a:xfrm>
        </p:grpSpPr>
        <p:sp>
          <p:nvSpPr>
            <p:cNvPr id="75" name="object 75"/>
            <p:cNvSpPr/>
            <p:nvPr/>
          </p:nvSpPr>
          <p:spPr>
            <a:xfrm>
              <a:off x="8659368" y="3227832"/>
              <a:ext cx="484631" cy="4876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83752" y="3243072"/>
              <a:ext cx="460248" cy="518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709025" y="3258185"/>
              <a:ext cx="386206" cy="3862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709025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1" y="108172"/>
                  </a:lnTo>
                  <a:lnTo>
                    <a:pt x="42427" y="72328"/>
                  </a:lnTo>
                  <a:lnTo>
                    <a:pt x="72328" y="42427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27"/>
                  </a:lnTo>
                  <a:lnTo>
                    <a:pt x="343769" y="72328"/>
                  </a:lnTo>
                  <a:lnTo>
                    <a:pt x="366572" y="108172"/>
                  </a:lnTo>
                  <a:lnTo>
                    <a:pt x="381105" y="14879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40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6485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897624" y="2897759"/>
            <a:ext cx="3590925" cy="1391285"/>
            <a:chOff x="5373623" y="2897758"/>
            <a:chExt cx="3590925" cy="1391285"/>
          </a:xfrm>
        </p:grpSpPr>
        <p:sp>
          <p:nvSpPr>
            <p:cNvPr id="81" name="object 81"/>
            <p:cNvSpPr/>
            <p:nvPr/>
          </p:nvSpPr>
          <p:spPr>
            <a:xfrm>
              <a:off x="5442584" y="2902076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929" y="34394"/>
                  </a:moveTo>
                  <a:lnTo>
                    <a:pt x="0" y="408432"/>
                  </a:lnTo>
                  <a:lnTo>
                    <a:pt x="4699" y="416813"/>
                  </a:lnTo>
                  <a:lnTo>
                    <a:pt x="683478" y="42733"/>
                  </a:lnTo>
                  <a:lnTo>
                    <a:pt x="684506" y="36837"/>
                  </a:lnTo>
                  <a:lnTo>
                    <a:pt x="684399" y="36649"/>
                  </a:lnTo>
                  <a:lnTo>
                    <a:pt x="678929" y="34394"/>
                  </a:lnTo>
                  <a:close/>
                </a:path>
                <a:path w="751204" h="417195">
                  <a:moveTo>
                    <a:pt x="728676" y="32638"/>
                  </a:moveTo>
                  <a:lnTo>
                    <a:pt x="682116" y="32638"/>
                  </a:lnTo>
                  <a:lnTo>
                    <a:pt x="686815" y="40894"/>
                  </a:lnTo>
                  <a:lnTo>
                    <a:pt x="683478" y="42733"/>
                  </a:lnTo>
                  <a:lnTo>
                    <a:pt x="670560" y="116839"/>
                  </a:lnTo>
                  <a:lnTo>
                    <a:pt x="728676" y="32638"/>
                  </a:lnTo>
                  <a:close/>
                </a:path>
                <a:path w="751204" h="417195">
                  <a:moveTo>
                    <a:pt x="684506" y="36837"/>
                  </a:moveTo>
                  <a:lnTo>
                    <a:pt x="683478" y="42733"/>
                  </a:lnTo>
                  <a:lnTo>
                    <a:pt x="686815" y="40894"/>
                  </a:lnTo>
                  <a:lnTo>
                    <a:pt x="684506" y="36837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929" y="34394"/>
                  </a:lnTo>
                  <a:lnTo>
                    <a:pt x="684399" y="36649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204" y="0"/>
                  </a:moveTo>
                  <a:lnTo>
                    <a:pt x="609345" y="5714"/>
                  </a:lnTo>
                  <a:lnTo>
                    <a:pt x="678929" y="34394"/>
                  </a:lnTo>
                  <a:lnTo>
                    <a:pt x="682116" y="32638"/>
                  </a:lnTo>
                  <a:lnTo>
                    <a:pt x="728676" y="32638"/>
                  </a:lnTo>
                  <a:lnTo>
                    <a:pt x="751204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373623" y="3514343"/>
              <a:ext cx="1018031" cy="77114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442331" y="3095243"/>
              <a:ext cx="1008380" cy="993140"/>
            </a:xfrm>
            <a:custGeom>
              <a:avLst/>
              <a:gdLst/>
              <a:ahLst/>
              <a:cxnLst/>
              <a:rect l="l" t="t" r="r" b="b"/>
              <a:pathLst>
                <a:path w="1008379" h="993139">
                  <a:moveTo>
                    <a:pt x="751459" y="992886"/>
                  </a:moveTo>
                  <a:lnTo>
                    <a:pt x="729564" y="954532"/>
                  </a:lnTo>
                  <a:lnTo>
                    <a:pt x="681101" y="869569"/>
                  </a:lnTo>
                  <a:lnTo>
                    <a:pt x="687539" y="944397"/>
                  </a:lnTo>
                  <a:lnTo>
                    <a:pt x="5207" y="488696"/>
                  </a:lnTo>
                  <a:lnTo>
                    <a:pt x="0" y="496570"/>
                  </a:lnTo>
                  <a:lnTo>
                    <a:pt x="682269" y="952436"/>
                  </a:lnTo>
                  <a:lnTo>
                    <a:pt x="610616" y="975106"/>
                  </a:lnTo>
                  <a:lnTo>
                    <a:pt x="751459" y="992886"/>
                  </a:lnTo>
                  <a:close/>
                </a:path>
                <a:path w="1008379" h="993139">
                  <a:moveTo>
                    <a:pt x="1008126" y="127000"/>
                  </a:moveTo>
                  <a:lnTo>
                    <a:pt x="982726" y="76200"/>
                  </a:lnTo>
                  <a:lnTo>
                    <a:pt x="944626" y="0"/>
                  </a:lnTo>
                  <a:lnTo>
                    <a:pt x="881126" y="127000"/>
                  </a:lnTo>
                  <a:lnTo>
                    <a:pt x="939800" y="80073"/>
                  </a:lnTo>
                  <a:lnTo>
                    <a:pt x="939800" y="799719"/>
                  </a:lnTo>
                  <a:lnTo>
                    <a:pt x="949325" y="799719"/>
                  </a:lnTo>
                  <a:lnTo>
                    <a:pt x="949325" y="79959"/>
                  </a:lnTo>
                  <a:lnTo>
                    <a:pt x="1008126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510527" y="3892295"/>
              <a:ext cx="1182624" cy="39623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579997" y="2897758"/>
              <a:ext cx="2185670" cy="1255395"/>
            </a:xfrm>
            <a:custGeom>
              <a:avLst/>
              <a:gdLst/>
              <a:ahLst/>
              <a:cxnLst/>
              <a:rect l="l" t="t" r="r" b="b"/>
              <a:pathLst>
                <a:path w="2185670" h="1255395">
                  <a:moveTo>
                    <a:pt x="915670" y="1191641"/>
                  </a:moveTo>
                  <a:lnTo>
                    <a:pt x="788670" y="1128014"/>
                  </a:lnTo>
                  <a:lnTo>
                    <a:pt x="835698" y="1186815"/>
                  </a:lnTo>
                  <a:lnTo>
                    <a:pt x="127" y="1185545"/>
                  </a:lnTo>
                  <a:lnTo>
                    <a:pt x="0" y="1195070"/>
                  </a:lnTo>
                  <a:lnTo>
                    <a:pt x="835596" y="1196340"/>
                  </a:lnTo>
                  <a:lnTo>
                    <a:pt x="788543" y="1255014"/>
                  </a:lnTo>
                  <a:lnTo>
                    <a:pt x="906233" y="1196340"/>
                  </a:lnTo>
                  <a:lnTo>
                    <a:pt x="915670" y="1191641"/>
                  </a:lnTo>
                  <a:close/>
                </a:path>
                <a:path w="2185670" h="1255395">
                  <a:moveTo>
                    <a:pt x="1166368" y="323850"/>
                  </a:moveTo>
                  <a:lnTo>
                    <a:pt x="1140637" y="273558"/>
                  </a:lnTo>
                  <a:lnTo>
                    <a:pt x="1101725" y="197485"/>
                  </a:lnTo>
                  <a:lnTo>
                    <a:pt x="1039368" y="324993"/>
                  </a:lnTo>
                  <a:lnTo>
                    <a:pt x="1097673" y="277495"/>
                  </a:lnTo>
                  <a:lnTo>
                    <a:pt x="1104011" y="998601"/>
                  </a:lnTo>
                  <a:lnTo>
                    <a:pt x="1113536" y="998474"/>
                  </a:lnTo>
                  <a:lnTo>
                    <a:pt x="1107198" y="277495"/>
                  </a:lnTo>
                  <a:lnTo>
                    <a:pt x="1166368" y="323850"/>
                  </a:lnTo>
                  <a:close/>
                </a:path>
                <a:path w="2185670" h="1255395">
                  <a:moveTo>
                    <a:pt x="2185543" y="416941"/>
                  </a:moveTo>
                  <a:lnTo>
                    <a:pt x="2163457" y="389255"/>
                  </a:lnTo>
                  <a:lnTo>
                    <a:pt x="2097024" y="305943"/>
                  </a:lnTo>
                  <a:lnTo>
                    <a:pt x="2115007" y="379069"/>
                  </a:lnTo>
                  <a:lnTo>
                    <a:pt x="1296924" y="0"/>
                  </a:lnTo>
                  <a:lnTo>
                    <a:pt x="1292860" y="8636"/>
                  </a:lnTo>
                  <a:lnTo>
                    <a:pt x="2110968" y="387667"/>
                  </a:lnTo>
                  <a:lnTo>
                    <a:pt x="2043684" y="421132"/>
                  </a:lnTo>
                  <a:lnTo>
                    <a:pt x="218554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808975" y="3389375"/>
              <a:ext cx="1155192" cy="77419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79588" y="3587876"/>
              <a:ext cx="886460" cy="506095"/>
            </a:xfrm>
            <a:custGeom>
              <a:avLst/>
              <a:gdLst/>
              <a:ahLst/>
              <a:cxnLst/>
              <a:rect l="l" t="t" r="r" b="b"/>
              <a:pathLst>
                <a:path w="886459" h="506095">
                  <a:moveTo>
                    <a:pt x="813980" y="35326"/>
                  </a:moveTo>
                  <a:lnTo>
                    <a:pt x="0" y="497459"/>
                  </a:lnTo>
                  <a:lnTo>
                    <a:pt x="4698" y="505714"/>
                  </a:lnTo>
                  <a:lnTo>
                    <a:pt x="818680" y="43707"/>
                  </a:lnTo>
                  <a:lnTo>
                    <a:pt x="819657" y="37592"/>
                  </a:lnTo>
                  <a:lnTo>
                    <a:pt x="813980" y="35326"/>
                  </a:lnTo>
                  <a:close/>
                </a:path>
                <a:path w="886459" h="506095">
                  <a:moveTo>
                    <a:pt x="863528" y="33400"/>
                  </a:moveTo>
                  <a:lnTo>
                    <a:pt x="817371" y="33400"/>
                  </a:lnTo>
                  <a:lnTo>
                    <a:pt x="822070" y="41783"/>
                  </a:lnTo>
                  <a:lnTo>
                    <a:pt x="818680" y="43707"/>
                  </a:lnTo>
                  <a:lnTo>
                    <a:pt x="806830" y="117856"/>
                  </a:lnTo>
                  <a:lnTo>
                    <a:pt x="863528" y="33400"/>
                  </a:lnTo>
                  <a:close/>
                </a:path>
                <a:path w="886459" h="506095">
                  <a:moveTo>
                    <a:pt x="817371" y="33400"/>
                  </a:moveTo>
                  <a:lnTo>
                    <a:pt x="813980" y="35326"/>
                  </a:lnTo>
                  <a:lnTo>
                    <a:pt x="819657" y="37592"/>
                  </a:lnTo>
                  <a:lnTo>
                    <a:pt x="818680" y="43707"/>
                  </a:lnTo>
                  <a:lnTo>
                    <a:pt x="822070" y="41783"/>
                  </a:lnTo>
                  <a:lnTo>
                    <a:pt x="817371" y="33400"/>
                  </a:lnTo>
                  <a:close/>
                </a:path>
                <a:path w="886459" h="506095">
                  <a:moveTo>
                    <a:pt x="885951" y="0"/>
                  </a:moveTo>
                  <a:lnTo>
                    <a:pt x="744219" y="7493"/>
                  </a:lnTo>
                  <a:lnTo>
                    <a:pt x="813980" y="35326"/>
                  </a:lnTo>
                  <a:lnTo>
                    <a:pt x="817371" y="33400"/>
                  </a:lnTo>
                  <a:lnTo>
                    <a:pt x="863528" y="33400"/>
                  </a:lnTo>
                  <a:lnTo>
                    <a:pt x="885951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5" y="2835910"/>
            <a:ext cx="47085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91685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919977" y="382595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433055" y="4107941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960868" y="33430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297162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801226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905746" y="3825951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047481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605"/>
                </a:moveTo>
                <a:lnTo>
                  <a:pt x="0" y="916558"/>
                </a:lnTo>
                <a:lnTo>
                  <a:pt x="137033" y="879220"/>
                </a:lnTo>
                <a:lnTo>
                  <a:pt x="77970" y="869314"/>
                </a:lnTo>
                <a:lnTo>
                  <a:pt x="59944" y="869314"/>
                </a:lnTo>
                <a:lnTo>
                  <a:pt x="53594" y="862202"/>
                </a:lnTo>
                <a:lnTo>
                  <a:pt x="56444" y="859656"/>
                </a:lnTo>
                <a:lnTo>
                  <a:pt x="52450" y="784605"/>
                </a:lnTo>
                <a:close/>
              </a:path>
              <a:path w="1024890" h="916939">
                <a:moveTo>
                  <a:pt x="56769" y="865758"/>
                </a:moveTo>
                <a:lnTo>
                  <a:pt x="59944" y="869314"/>
                </a:lnTo>
                <a:lnTo>
                  <a:pt x="62792" y="866769"/>
                </a:lnTo>
                <a:lnTo>
                  <a:pt x="56769" y="865758"/>
                </a:lnTo>
                <a:close/>
              </a:path>
              <a:path w="1024890" h="916939">
                <a:moveTo>
                  <a:pt x="62792" y="866769"/>
                </a:moveTo>
                <a:lnTo>
                  <a:pt x="59944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56"/>
                </a:lnTo>
                <a:lnTo>
                  <a:pt x="56769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56"/>
                </a:moveTo>
                <a:lnTo>
                  <a:pt x="53594" y="862202"/>
                </a:lnTo>
                <a:lnTo>
                  <a:pt x="56769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625968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9342246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689" y="33472"/>
                </a:moveTo>
                <a:lnTo>
                  <a:pt x="69214" y="36194"/>
                </a:lnTo>
                <a:lnTo>
                  <a:pt x="70675" y="42130"/>
                </a:lnTo>
                <a:lnTo>
                  <a:pt x="888746" y="421131"/>
                </a:lnTo>
                <a:lnTo>
                  <a:pt x="892682" y="412496"/>
                </a:lnTo>
                <a:lnTo>
                  <a:pt x="74689" y="33472"/>
                </a:lnTo>
                <a:close/>
              </a:path>
              <a:path w="892809" h="421639">
                <a:moveTo>
                  <a:pt x="141985" y="0"/>
                </a:moveTo>
                <a:lnTo>
                  <a:pt x="0" y="4190"/>
                </a:lnTo>
                <a:lnTo>
                  <a:pt x="88646" y="115188"/>
                </a:lnTo>
                <a:lnTo>
                  <a:pt x="70675" y="42130"/>
                </a:lnTo>
                <a:lnTo>
                  <a:pt x="67182" y="40512"/>
                </a:lnTo>
                <a:lnTo>
                  <a:pt x="71247" y="31876"/>
                </a:lnTo>
                <a:lnTo>
                  <a:pt x="77896" y="31876"/>
                </a:lnTo>
                <a:lnTo>
                  <a:pt x="141985" y="0"/>
                </a:lnTo>
                <a:close/>
              </a:path>
              <a:path w="892809" h="421639">
                <a:moveTo>
                  <a:pt x="69214" y="36194"/>
                </a:moveTo>
                <a:lnTo>
                  <a:pt x="67182" y="40512"/>
                </a:lnTo>
                <a:lnTo>
                  <a:pt x="70675" y="42130"/>
                </a:lnTo>
                <a:lnTo>
                  <a:pt x="69214" y="36194"/>
                </a:lnTo>
                <a:close/>
              </a:path>
              <a:path w="892809" h="421639">
                <a:moveTo>
                  <a:pt x="71247" y="31876"/>
                </a:moveTo>
                <a:lnTo>
                  <a:pt x="69215" y="36194"/>
                </a:lnTo>
                <a:lnTo>
                  <a:pt x="74689" y="33472"/>
                </a:lnTo>
                <a:lnTo>
                  <a:pt x="71247" y="31876"/>
                </a:lnTo>
                <a:close/>
              </a:path>
              <a:path w="892809" h="421639">
                <a:moveTo>
                  <a:pt x="77896" y="31876"/>
                </a:moveTo>
                <a:lnTo>
                  <a:pt x="71247" y="31876"/>
                </a:lnTo>
                <a:lnTo>
                  <a:pt x="74689" y="33472"/>
                </a:lnTo>
                <a:lnTo>
                  <a:pt x="77896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9633967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103997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7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7" y="68199"/>
                </a:lnTo>
                <a:lnTo>
                  <a:pt x="908557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8481187" y="2878074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025514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517" y="299974"/>
                </a:moveTo>
                <a:lnTo>
                  <a:pt x="0" y="416813"/>
                </a:lnTo>
                <a:lnTo>
                  <a:pt x="141859" y="411225"/>
                </a:lnTo>
                <a:lnTo>
                  <a:pt x="76801" y="384301"/>
                </a:lnTo>
                <a:lnTo>
                  <a:pt x="69087" y="384301"/>
                </a:lnTo>
                <a:lnTo>
                  <a:pt x="64388" y="375919"/>
                </a:lnTo>
                <a:lnTo>
                  <a:pt x="67715" y="374086"/>
                </a:lnTo>
                <a:lnTo>
                  <a:pt x="80517" y="299974"/>
                </a:lnTo>
                <a:close/>
              </a:path>
              <a:path w="751204" h="417195">
                <a:moveTo>
                  <a:pt x="66757" y="380145"/>
                </a:moveTo>
                <a:lnTo>
                  <a:pt x="69087" y="384301"/>
                </a:lnTo>
                <a:lnTo>
                  <a:pt x="72396" y="382478"/>
                </a:lnTo>
                <a:lnTo>
                  <a:pt x="66757" y="380145"/>
                </a:lnTo>
                <a:close/>
              </a:path>
              <a:path w="751204" h="417195">
                <a:moveTo>
                  <a:pt x="72396" y="382478"/>
                </a:moveTo>
                <a:lnTo>
                  <a:pt x="69087" y="384301"/>
                </a:lnTo>
                <a:lnTo>
                  <a:pt x="76801" y="384301"/>
                </a:lnTo>
                <a:lnTo>
                  <a:pt x="72396" y="382478"/>
                </a:lnTo>
                <a:close/>
              </a:path>
              <a:path w="751204" h="417195">
                <a:moveTo>
                  <a:pt x="746506" y="0"/>
                </a:moveTo>
                <a:lnTo>
                  <a:pt x="67715" y="374086"/>
                </a:lnTo>
                <a:lnTo>
                  <a:pt x="66689" y="380024"/>
                </a:lnTo>
                <a:lnTo>
                  <a:pt x="72396" y="382478"/>
                </a:lnTo>
                <a:lnTo>
                  <a:pt x="751204" y="8381"/>
                </a:lnTo>
                <a:lnTo>
                  <a:pt x="746506" y="0"/>
                </a:lnTo>
                <a:close/>
              </a:path>
              <a:path w="751204" h="417195">
                <a:moveTo>
                  <a:pt x="67715" y="374086"/>
                </a:moveTo>
                <a:lnTo>
                  <a:pt x="64388" y="375919"/>
                </a:lnTo>
                <a:lnTo>
                  <a:pt x="66689" y="380024"/>
                </a:lnTo>
                <a:lnTo>
                  <a:pt x="67715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7400926" y="31876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9679686" y="3810508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83" y="110229"/>
                </a:lnTo>
                <a:lnTo>
                  <a:pt x="78138" y="60229"/>
                </a:lnTo>
                <a:lnTo>
                  <a:pt x="118189" y="39823"/>
                </a:lnTo>
                <a:lnTo>
                  <a:pt x="164573" y="23118"/>
                </a:lnTo>
                <a:lnTo>
                  <a:pt x="216353" y="10594"/>
                </a:lnTo>
                <a:lnTo>
                  <a:pt x="272594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594" y="335853"/>
                </a:lnTo>
                <a:lnTo>
                  <a:pt x="216353" y="327987"/>
                </a:lnTo>
                <a:lnTo>
                  <a:pt x="164573" y="315463"/>
                </a:lnTo>
                <a:lnTo>
                  <a:pt x="118189" y="298758"/>
                </a:lnTo>
                <a:lnTo>
                  <a:pt x="78138" y="278352"/>
                </a:lnTo>
                <a:lnTo>
                  <a:pt x="45357" y="254724"/>
                </a:lnTo>
                <a:lnTo>
                  <a:pt x="5351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492315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5" dirty="0">
                <a:latin typeface="Carlito"/>
                <a:cs typeface="Carlito"/>
              </a:rPr>
              <a:t>Alocar no </a:t>
            </a:r>
            <a:r>
              <a:rPr sz="2800" spc="-25" dirty="0">
                <a:latin typeface="Carlito"/>
                <a:cs typeface="Carlito"/>
              </a:rPr>
              <a:t>grafo</a:t>
            </a:r>
            <a:r>
              <a:rPr sz="2800" spc="-1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original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2481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4" y="4118229"/>
            <a:ext cx="42481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4/14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2131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89776" y="3227832"/>
            <a:ext cx="509270" cy="533400"/>
            <a:chOff x="5065776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65776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90160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15179" y="3258185"/>
              <a:ext cx="386334" cy="3862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15179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69735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68767" y="2679192"/>
            <a:ext cx="509270" cy="533400"/>
            <a:chOff x="6144767" y="2679192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6144767" y="2679192"/>
              <a:ext cx="484632" cy="4876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69151" y="2694432"/>
              <a:ext cx="484631" cy="518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93789" y="2708910"/>
              <a:ext cx="386334" cy="3863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93789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87673" y="2763723"/>
            <a:ext cx="44907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7324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68767" y="3864864"/>
            <a:ext cx="509270" cy="533400"/>
            <a:chOff x="6144767" y="3864864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44767" y="3864864"/>
              <a:ext cx="484632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69151" y="3880104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93789" y="389496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93789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84872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970264" y="3864864"/>
            <a:ext cx="509270" cy="533400"/>
            <a:chOff x="7446264" y="3864864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7446264" y="3864864"/>
              <a:ext cx="484631" cy="4876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70648" y="3880104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95667" y="3896233"/>
              <a:ext cx="386206" cy="3863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95667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96" y="381232"/>
                  </a:lnTo>
                  <a:lnTo>
                    <a:pt x="108172" y="366699"/>
                  </a:lnTo>
                  <a:lnTo>
                    <a:pt x="72328" y="343896"/>
                  </a:lnTo>
                  <a:lnTo>
                    <a:pt x="42427" y="313981"/>
                  </a:lnTo>
                  <a:lnTo>
                    <a:pt x="19631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51112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61119" y="2679192"/>
            <a:ext cx="509270" cy="533400"/>
            <a:chOff x="7437119" y="2679192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437119" y="2679192"/>
              <a:ext cx="487679" cy="4876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61503" y="2694432"/>
              <a:ext cx="484631" cy="5181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88554" y="2708910"/>
              <a:ext cx="386334" cy="3863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8855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43746" y="2753309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0183368" y="3227832"/>
            <a:ext cx="485140" cy="533400"/>
            <a:chOff x="8659368" y="3227832"/>
            <a:chExt cx="485140" cy="533400"/>
          </a:xfrm>
        </p:grpSpPr>
        <p:sp>
          <p:nvSpPr>
            <p:cNvPr id="75" name="object 75"/>
            <p:cNvSpPr/>
            <p:nvPr/>
          </p:nvSpPr>
          <p:spPr>
            <a:xfrm>
              <a:off x="8659368" y="3227832"/>
              <a:ext cx="484631" cy="4876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83752" y="3243072"/>
              <a:ext cx="460248" cy="518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709025" y="3258185"/>
              <a:ext cx="386206" cy="3862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709025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1" y="108172"/>
                  </a:lnTo>
                  <a:lnTo>
                    <a:pt x="42427" y="72328"/>
                  </a:lnTo>
                  <a:lnTo>
                    <a:pt x="72328" y="42427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27"/>
                  </a:lnTo>
                  <a:lnTo>
                    <a:pt x="343769" y="72328"/>
                  </a:lnTo>
                  <a:lnTo>
                    <a:pt x="366572" y="108172"/>
                  </a:lnTo>
                  <a:lnTo>
                    <a:pt x="381105" y="14879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40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6485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897624" y="2897759"/>
            <a:ext cx="3590925" cy="1391285"/>
            <a:chOff x="5373623" y="2897758"/>
            <a:chExt cx="3590925" cy="1391285"/>
          </a:xfrm>
        </p:grpSpPr>
        <p:sp>
          <p:nvSpPr>
            <p:cNvPr id="81" name="object 81"/>
            <p:cNvSpPr/>
            <p:nvPr/>
          </p:nvSpPr>
          <p:spPr>
            <a:xfrm>
              <a:off x="5442584" y="2902076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929" y="34394"/>
                  </a:moveTo>
                  <a:lnTo>
                    <a:pt x="0" y="408432"/>
                  </a:lnTo>
                  <a:lnTo>
                    <a:pt x="4699" y="416813"/>
                  </a:lnTo>
                  <a:lnTo>
                    <a:pt x="683478" y="42733"/>
                  </a:lnTo>
                  <a:lnTo>
                    <a:pt x="684506" y="36837"/>
                  </a:lnTo>
                  <a:lnTo>
                    <a:pt x="684399" y="36649"/>
                  </a:lnTo>
                  <a:lnTo>
                    <a:pt x="678929" y="34394"/>
                  </a:lnTo>
                  <a:close/>
                </a:path>
                <a:path w="751204" h="417195">
                  <a:moveTo>
                    <a:pt x="728676" y="32638"/>
                  </a:moveTo>
                  <a:lnTo>
                    <a:pt x="682116" y="32638"/>
                  </a:lnTo>
                  <a:lnTo>
                    <a:pt x="686815" y="40894"/>
                  </a:lnTo>
                  <a:lnTo>
                    <a:pt x="683478" y="42733"/>
                  </a:lnTo>
                  <a:lnTo>
                    <a:pt x="670560" y="116839"/>
                  </a:lnTo>
                  <a:lnTo>
                    <a:pt x="728676" y="32638"/>
                  </a:lnTo>
                  <a:close/>
                </a:path>
                <a:path w="751204" h="417195">
                  <a:moveTo>
                    <a:pt x="684506" y="36837"/>
                  </a:moveTo>
                  <a:lnTo>
                    <a:pt x="683478" y="42733"/>
                  </a:lnTo>
                  <a:lnTo>
                    <a:pt x="686815" y="40894"/>
                  </a:lnTo>
                  <a:lnTo>
                    <a:pt x="684506" y="36837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929" y="34394"/>
                  </a:lnTo>
                  <a:lnTo>
                    <a:pt x="684399" y="36649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204" y="0"/>
                  </a:moveTo>
                  <a:lnTo>
                    <a:pt x="609345" y="5714"/>
                  </a:lnTo>
                  <a:lnTo>
                    <a:pt x="678929" y="34394"/>
                  </a:lnTo>
                  <a:lnTo>
                    <a:pt x="682116" y="32638"/>
                  </a:lnTo>
                  <a:lnTo>
                    <a:pt x="728676" y="32638"/>
                  </a:lnTo>
                  <a:lnTo>
                    <a:pt x="751204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373623" y="3514343"/>
              <a:ext cx="1018031" cy="77114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442331" y="3095243"/>
              <a:ext cx="1008380" cy="993140"/>
            </a:xfrm>
            <a:custGeom>
              <a:avLst/>
              <a:gdLst/>
              <a:ahLst/>
              <a:cxnLst/>
              <a:rect l="l" t="t" r="r" b="b"/>
              <a:pathLst>
                <a:path w="1008379" h="993139">
                  <a:moveTo>
                    <a:pt x="751459" y="992886"/>
                  </a:moveTo>
                  <a:lnTo>
                    <a:pt x="729564" y="954532"/>
                  </a:lnTo>
                  <a:lnTo>
                    <a:pt x="681101" y="869569"/>
                  </a:lnTo>
                  <a:lnTo>
                    <a:pt x="687539" y="944397"/>
                  </a:lnTo>
                  <a:lnTo>
                    <a:pt x="5207" y="488696"/>
                  </a:lnTo>
                  <a:lnTo>
                    <a:pt x="0" y="496570"/>
                  </a:lnTo>
                  <a:lnTo>
                    <a:pt x="682269" y="952436"/>
                  </a:lnTo>
                  <a:lnTo>
                    <a:pt x="610616" y="975106"/>
                  </a:lnTo>
                  <a:lnTo>
                    <a:pt x="751459" y="992886"/>
                  </a:lnTo>
                  <a:close/>
                </a:path>
                <a:path w="1008379" h="993139">
                  <a:moveTo>
                    <a:pt x="1008126" y="127000"/>
                  </a:moveTo>
                  <a:lnTo>
                    <a:pt x="982726" y="76200"/>
                  </a:lnTo>
                  <a:lnTo>
                    <a:pt x="944626" y="0"/>
                  </a:lnTo>
                  <a:lnTo>
                    <a:pt x="881126" y="127000"/>
                  </a:lnTo>
                  <a:lnTo>
                    <a:pt x="939800" y="80073"/>
                  </a:lnTo>
                  <a:lnTo>
                    <a:pt x="939800" y="799719"/>
                  </a:lnTo>
                  <a:lnTo>
                    <a:pt x="949325" y="799719"/>
                  </a:lnTo>
                  <a:lnTo>
                    <a:pt x="949325" y="79959"/>
                  </a:lnTo>
                  <a:lnTo>
                    <a:pt x="1008126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510527" y="3892295"/>
              <a:ext cx="1182624" cy="39623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579997" y="2897758"/>
              <a:ext cx="2185670" cy="1255395"/>
            </a:xfrm>
            <a:custGeom>
              <a:avLst/>
              <a:gdLst/>
              <a:ahLst/>
              <a:cxnLst/>
              <a:rect l="l" t="t" r="r" b="b"/>
              <a:pathLst>
                <a:path w="2185670" h="1255395">
                  <a:moveTo>
                    <a:pt x="915670" y="1191641"/>
                  </a:moveTo>
                  <a:lnTo>
                    <a:pt x="788670" y="1128014"/>
                  </a:lnTo>
                  <a:lnTo>
                    <a:pt x="835698" y="1186815"/>
                  </a:lnTo>
                  <a:lnTo>
                    <a:pt x="127" y="1185545"/>
                  </a:lnTo>
                  <a:lnTo>
                    <a:pt x="0" y="1195070"/>
                  </a:lnTo>
                  <a:lnTo>
                    <a:pt x="835596" y="1196340"/>
                  </a:lnTo>
                  <a:lnTo>
                    <a:pt x="788543" y="1255014"/>
                  </a:lnTo>
                  <a:lnTo>
                    <a:pt x="906233" y="1196340"/>
                  </a:lnTo>
                  <a:lnTo>
                    <a:pt x="915670" y="1191641"/>
                  </a:lnTo>
                  <a:close/>
                </a:path>
                <a:path w="2185670" h="1255395">
                  <a:moveTo>
                    <a:pt x="1166368" y="323850"/>
                  </a:moveTo>
                  <a:lnTo>
                    <a:pt x="1140637" y="273558"/>
                  </a:lnTo>
                  <a:lnTo>
                    <a:pt x="1101725" y="197485"/>
                  </a:lnTo>
                  <a:lnTo>
                    <a:pt x="1039368" y="324993"/>
                  </a:lnTo>
                  <a:lnTo>
                    <a:pt x="1097673" y="277495"/>
                  </a:lnTo>
                  <a:lnTo>
                    <a:pt x="1104011" y="998601"/>
                  </a:lnTo>
                  <a:lnTo>
                    <a:pt x="1113536" y="998474"/>
                  </a:lnTo>
                  <a:lnTo>
                    <a:pt x="1107198" y="277495"/>
                  </a:lnTo>
                  <a:lnTo>
                    <a:pt x="1166368" y="323850"/>
                  </a:lnTo>
                  <a:close/>
                </a:path>
                <a:path w="2185670" h="1255395">
                  <a:moveTo>
                    <a:pt x="2185543" y="416941"/>
                  </a:moveTo>
                  <a:lnTo>
                    <a:pt x="2163457" y="389255"/>
                  </a:lnTo>
                  <a:lnTo>
                    <a:pt x="2097024" y="305943"/>
                  </a:lnTo>
                  <a:lnTo>
                    <a:pt x="2115007" y="379069"/>
                  </a:lnTo>
                  <a:lnTo>
                    <a:pt x="1296924" y="0"/>
                  </a:lnTo>
                  <a:lnTo>
                    <a:pt x="1292860" y="8636"/>
                  </a:lnTo>
                  <a:lnTo>
                    <a:pt x="2110968" y="387667"/>
                  </a:lnTo>
                  <a:lnTo>
                    <a:pt x="2043684" y="421132"/>
                  </a:lnTo>
                  <a:lnTo>
                    <a:pt x="218554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808975" y="3389375"/>
              <a:ext cx="1155192" cy="77419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79588" y="3587876"/>
              <a:ext cx="886460" cy="506095"/>
            </a:xfrm>
            <a:custGeom>
              <a:avLst/>
              <a:gdLst/>
              <a:ahLst/>
              <a:cxnLst/>
              <a:rect l="l" t="t" r="r" b="b"/>
              <a:pathLst>
                <a:path w="886459" h="506095">
                  <a:moveTo>
                    <a:pt x="813980" y="35326"/>
                  </a:moveTo>
                  <a:lnTo>
                    <a:pt x="0" y="497459"/>
                  </a:lnTo>
                  <a:lnTo>
                    <a:pt x="4698" y="505714"/>
                  </a:lnTo>
                  <a:lnTo>
                    <a:pt x="818680" y="43707"/>
                  </a:lnTo>
                  <a:lnTo>
                    <a:pt x="819657" y="37592"/>
                  </a:lnTo>
                  <a:lnTo>
                    <a:pt x="813980" y="35326"/>
                  </a:lnTo>
                  <a:close/>
                </a:path>
                <a:path w="886459" h="506095">
                  <a:moveTo>
                    <a:pt x="863528" y="33400"/>
                  </a:moveTo>
                  <a:lnTo>
                    <a:pt x="817371" y="33400"/>
                  </a:lnTo>
                  <a:lnTo>
                    <a:pt x="822070" y="41783"/>
                  </a:lnTo>
                  <a:lnTo>
                    <a:pt x="818680" y="43707"/>
                  </a:lnTo>
                  <a:lnTo>
                    <a:pt x="806830" y="117856"/>
                  </a:lnTo>
                  <a:lnTo>
                    <a:pt x="863528" y="33400"/>
                  </a:lnTo>
                  <a:close/>
                </a:path>
                <a:path w="886459" h="506095">
                  <a:moveTo>
                    <a:pt x="817371" y="33400"/>
                  </a:moveTo>
                  <a:lnTo>
                    <a:pt x="813980" y="35326"/>
                  </a:lnTo>
                  <a:lnTo>
                    <a:pt x="819657" y="37592"/>
                  </a:lnTo>
                  <a:lnTo>
                    <a:pt x="818680" y="43707"/>
                  </a:lnTo>
                  <a:lnTo>
                    <a:pt x="822070" y="41783"/>
                  </a:lnTo>
                  <a:lnTo>
                    <a:pt x="817371" y="33400"/>
                  </a:lnTo>
                  <a:close/>
                </a:path>
                <a:path w="886459" h="506095">
                  <a:moveTo>
                    <a:pt x="885951" y="0"/>
                  </a:moveTo>
                  <a:lnTo>
                    <a:pt x="744219" y="7493"/>
                  </a:lnTo>
                  <a:lnTo>
                    <a:pt x="813980" y="35326"/>
                  </a:lnTo>
                  <a:lnTo>
                    <a:pt x="817371" y="33400"/>
                  </a:lnTo>
                  <a:lnTo>
                    <a:pt x="863528" y="33400"/>
                  </a:lnTo>
                  <a:lnTo>
                    <a:pt x="885951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5" y="2835910"/>
            <a:ext cx="47085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91685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919977" y="382595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433055" y="4107941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960868" y="33430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297162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801226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9905746" y="3825951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047481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605"/>
                </a:moveTo>
                <a:lnTo>
                  <a:pt x="0" y="916558"/>
                </a:lnTo>
                <a:lnTo>
                  <a:pt x="137033" y="879220"/>
                </a:lnTo>
                <a:lnTo>
                  <a:pt x="77970" y="869314"/>
                </a:lnTo>
                <a:lnTo>
                  <a:pt x="59944" y="869314"/>
                </a:lnTo>
                <a:lnTo>
                  <a:pt x="53594" y="862202"/>
                </a:lnTo>
                <a:lnTo>
                  <a:pt x="56444" y="859656"/>
                </a:lnTo>
                <a:lnTo>
                  <a:pt x="52450" y="784605"/>
                </a:lnTo>
                <a:close/>
              </a:path>
              <a:path w="1024890" h="916939">
                <a:moveTo>
                  <a:pt x="56769" y="865758"/>
                </a:moveTo>
                <a:lnTo>
                  <a:pt x="59944" y="869314"/>
                </a:lnTo>
                <a:lnTo>
                  <a:pt x="62792" y="866769"/>
                </a:lnTo>
                <a:lnTo>
                  <a:pt x="56769" y="865758"/>
                </a:lnTo>
                <a:close/>
              </a:path>
              <a:path w="1024890" h="916939">
                <a:moveTo>
                  <a:pt x="62792" y="866769"/>
                </a:moveTo>
                <a:lnTo>
                  <a:pt x="59944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56"/>
                </a:lnTo>
                <a:lnTo>
                  <a:pt x="56769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56"/>
                </a:moveTo>
                <a:lnTo>
                  <a:pt x="53594" y="862202"/>
                </a:lnTo>
                <a:lnTo>
                  <a:pt x="56769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625968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9342246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689" y="33472"/>
                </a:moveTo>
                <a:lnTo>
                  <a:pt x="69214" y="36194"/>
                </a:lnTo>
                <a:lnTo>
                  <a:pt x="70675" y="42130"/>
                </a:lnTo>
                <a:lnTo>
                  <a:pt x="888746" y="421131"/>
                </a:lnTo>
                <a:lnTo>
                  <a:pt x="892682" y="412496"/>
                </a:lnTo>
                <a:lnTo>
                  <a:pt x="74689" y="33472"/>
                </a:lnTo>
                <a:close/>
              </a:path>
              <a:path w="892809" h="421639">
                <a:moveTo>
                  <a:pt x="141985" y="0"/>
                </a:moveTo>
                <a:lnTo>
                  <a:pt x="0" y="4190"/>
                </a:lnTo>
                <a:lnTo>
                  <a:pt x="88646" y="115188"/>
                </a:lnTo>
                <a:lnTo>
                  <a:pt x="70675" y="42130"/>
                </a:lnTo>
                <a:lnTo>
                  <a:pt x="67182" y="40512"/>
                </a:lnTo>
                <a:lnTo>
                  <a:pt x="71247" y="31876"/>
                </a:lnTo>
                <a:lnTo>
                  <a:pt x="77896" y="31876"/>
                </a:lnTo>
                <a:lnTo>
                  <a:pt x="141985" y="0"/>
                </a:lnTo>
                <a:close/>
              </a:path>
              <a:path w="892809" h="421639">
                <a:moveTo>
                  <a:pt x="69214" y="36194"/>
                </a:moveTo>
                <a:lnTo>
                  <a:pt x="67182" y="40512"/>
                </a:lnTo>
                <a:lnTo>
                  <a:pt x="70675" y="42130"/>
                </a:lnTo>
                <a:lnTo>
                  <a:pt x="69214" y="36194"/>
                </a:lnTo>
                <a:close/>
              </a:path>
              <a:path w="892809" h="421639">
                <a:moveTo>
                  <a:pt x="71247" y="31876"/>
                </a:moveTo>
                <a:lnTo>
                  <a:pt x="69215" y="36194"/>
                </a:lnTo>
                <a:lnTo>
                  <a:pt x="74689" y="33472"/>
                </a:lnTo>
                <a:lnTo>
                  <a:pt x="71247" y="31876"/>
                </a:lnTo>
                <a:close/>
              </a:path>
              <a:path w="892809" h="421639">
                <a:moveTo>
                  <a:pt x="77896" y="31876"/>
                </a:moveTo>
                <a:lnTo>
                  <a:pt x="71247" y="31876"/>
                </a:lnTo>
                <a:lnTo>
                  <a:pt x="74689" y="33472"/>
                </a:lnTo>
                <a:lnTo>
                  <a:pt x="77896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9633967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103997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7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7" y="68199"/>
                </a:lnTo>
                <a:lnTo>
                  <a:pt x="908557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8481187" y="2878074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025514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517" y="299974"/>
                </a:moveTo>
                <a:lnTo>
                  <a:pt x="0" y="416813"/>
                </a:lnTo>
                <a:lnTo>
                  <a:pt x="141859" y="411225"/>
                </a:lnTo>
                <a:lnTo>
                  <a:pt x="76801" y="384301"/>
                </a:lnTo>
                <a:lnTo>
                  <a:pt x="69087" y="384301"/>
                </a:lnTo>
                <a:lnTo>
                  <a:pt x="64388" y="375919"/>
                </a:lnTo>
                <a:lnTo>
                  <a:pt x="67715" y="374086"/>
                </a:lnTo>
                <a:lnTo>
                  <a:pt x="80517" y="299974"/>
                </a:lnTo>
                <a:close/>
              </a:path>
              <a:path w="751204" h="417195">
                <a:moveTo>
                  <a:pt x="66757" y="380145"/>
                </a:moveTo>
                <a:lnTo>
                  <a:pt x="69087" y="384301"/>
                </a:lnTo>
                <a:lnTo>
                  <a:pt x="72396" y="382478"/>
                </a:lnTo>
                <a:lnTo>
                  <a:pt x="66757" y="380145"/>
                </a:lnTo>
                <a:close/>
              </a:path>
              <a:path w="751204" h="417195">
                <a:moveTo>
                  <a:pt x="72396" y="382478"/>
                </a:moveTo>
                <a:lnTo>
                  <a:pt x="69087" y="384301"/>
                </a:lnTo>
                <a:lnTo>
                  <a:pt x="76801" y="384301"/>
                </a:lnTo>
                <a:lnTo>
                  <a:pt x="72396" y="382478"/>
                </a:lnTo>
                <a:close/>
              </a:path>
              <a:path w="751204" h="417195">
                <a:moveTo>
                  <a:pt x="746506" y="0"/>
                </a:moveTo>
                <a:lnTo>
                  <a:pt x="67715" y="374086"/>
                </a:lnTo>
                <a:lnTo>
                  <a:pt x="66689" y="380024"/>
                </a:lnTo>
                <a:lnTo>
                  <a:pt x="72396" y="382478"/>
                </a:lnTo>
                <a:lnTo>
                  <a:pt x="751204" y="8381"/>
                </a:lnTo>
                <a:lnTo>
                  <a:pt x="746506" y="0"/>
                </a:lnTo>
                <a:close/>
              </a:path>
              <a:path w="751204" h="417195">
                <a:moveTo>
                  <a:pt x="67715" y="374086"/>
                </a:moveTo>
                <a:lnTo>
                  <a:pt x="64388" y="375919"/>
                </a:lnTo>
                <a:lnTo>
                  <a:pt x="66689" y="380024"/>
                </a:lnTo>
                <a:lnTo>
                  <a:pt x="67715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7400926" y="31876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9679686" y="3810508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83" y="110229"/>
                </a:lnTo>
                <a:lnTo>
                  <a:pt x="78138" y="60229"/>
                </a:lnTo>
                <a:lnTo>
                  <a:pt x="118189" y="39823"/>
                </a:lnTo>
                <a:lnTo>
                  <a:pt x="164573" y="23118"/>
                </a:lnTo>
                <a:lnTo>
                  <a:pt x="216353" y="10594"/>
                </a:lnTo>
                <a:lnTo>
                  <a:pt x="272594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594" y="335853"/>
                </a:lnTo>
                <a:lnTo>
                  <a:pt x="216353" y="327987"/>
                </a:lnTo>
                <a:lnTo>
                  <a:pt x="164573" y="315463"/>
                </a:lnTo>
                <a:lnTo>
                  <a:pt x="118189" y="298758"/>
                </a:lnTo>
                <a:lnTo>
                  <a:pt x="78138" y="278352"/>
                </a:lnTo>
                <a:lnTo>
                  <a:pt x="45357" y="254724"/>
                </a:lnTo>
                <a:lnTo>
                  <a:pt x="5351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E3517-98C2-4D67-81EC-D3629653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Exercício 1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2AFB3B3-C797-4C7E-9936-AFE55AFB6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2062686"/>
            <a:ext cx="4867954" cy="3877216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09169E-5A4F-4954-AA92-AA7B41C7AD4D}"/>
              </a:ext>
            </a:extLst>
          </p:cNvPr>
          <p:cNvSpPr txBox="1"/>
          <p:nvPr/>
        </p:nvSpPr>
        <p:spPr>
          <a:xfrm>
            <a:off x="838200" y="1506022"/>
            <a:ext cx="708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Qual a menor distância para passar por todas as cidades listadas?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3CB7D4-1183-431E-88A9-3CC162781A21}"/>
              </a:ext>
            </a:extLst>
          </p:cNvPr>
          <p:cNvSpPr txBox="1"/>
          <p:nvPr/>
        </p:nvSpPr>
        <p:spPr>
          <a:xfrm>
            <a:off x="7217012" y="20626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E68DB74-2095-46CD-B7F4-B5EA6FD7C6D3}"/>
              </a:ext>
            </a:extLst>
          </p:cNvPr>
          <p:cNvSpPr txBox="1"/>
          <p:nvPr/>
        </p:nvSpPr>
        <p:spPr>
          <a:xfrm>
            <a:off x="6827874" y="27211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3D047A-BC9A-476C-BEAA-F56C1D398A0F}"/>
              </a:ext>
            </a:extLst>
          </p:cNvPr>
          <p:cNvSpPr txBox="1"/>
          <p:nvPr/>
        </p:nvSpPr>
        <p:spPr>
          <a:xfrm>
            <a:off x="7422852" y="36319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C8C89E-2167-46D8-B540-C91A05F480A5}"/>
              </a:ext>
            </a:extLst>
          </p:cNvPr>
          <p:cNvSpPr txBox="1"/>
          <p:nvPr/>
        </p:nvSpPr>
        <p:spPr>
          <a:xfrm>
            <a:off x="7140780" y="48319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6DE27BB-7CE0-40A0-B3BB-E6F78F50EE29}"/>
              </a:ext>
            </a:extLst>
          </p:cNvPr>
          <p:cNvSpPr txBox="1"/>
          <p:nvPr/>
        </p:nvSpPr>
        <p:spPr>
          <a:xfrm>
            <a:off x="6794016" y="57108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1AABE-BEC3-425D-9ADF-F44C19FA821D}"/>
              </a:ext>
            </a:extLst>
          </p:cNvPr>
          <p:cNvSpPr txBox="1"/>
          <p:nvPr/>
        </p:nvSpPr>
        <p:spPr>
          <a:xfrm>
            <a:off x="4255003" y="44625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46FF5B-996A-4E0A-8980-022603C062EB}"/>
              </a:ext>
            </a:extLst>
          </p:cNvPr>
          <p:cNvSpPr txBox="1"/>
          <p:nvPr/>
        </p:nvSpPr>
        <p:spPr>
          <a:xfrm>
            <a:off x="4932043" y="30162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61104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4" y="1258122"/>
            <a:ext cx="7451090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25" dirty="0">
                <a:latin typeface="Carlito"/>
                <a:cs typeface="Carlito"/>
              </a:rPr>
              <a:t>Refazer </a:t>
            </a:r>
            <a:r>
              <a:rPr sz="2800" dirty="0">
                <a:latin typeface="Carlito"/>
                <a:cs typeface="Carlito"/>
              </a:rPr>
              <a:t>o </a:t>
            </a:r>
            <a:r>
              <a:rPr sz="2800" spc="-5" dirty="0">
                <a:latin typeface="Carlito"/>
                <a:cs typeface="Carlito"/>
              </a:rPr>
              <a:t>residual... </a:t>
            </a:r>
            <a:r>
              <a:rPr sz="2800" b="1" spc="-5" dirty="0">
                <a:latin typeface="Carlito"/>
                <a:cs typeface="Carlito"/>
              </a:rPr>
              <a:t>reduzindo </a:t>
            </a:r>
            <a:r>
              <a:rPr sz="2800" b="1" dirty="0">
                <a:latin typeface="Carlito"/>
                <a:cs typeface="Carlito"/>
              </a:rPr>
              <a:t>a</a:t>
            </a:r>
            <a:r>
              <a:rPr sz="2800" b="1" spc="-15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capacidade...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2481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4" y="4118229"/>
            <a:ext cx="42481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4/14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2131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89776" y="3227832"/>
            <a:ext cx="509270" cy="533400"/>
            <a:chOff x="5065776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65776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90160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15179" y="3258185"/>
              <a:ext cx="386334" cy="3862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15179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69735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68767" y="2679192"/>
            <a:ext cx="509270" cy="1719580"/>
            <a:chOff x="6144767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44767" y="2679192"/>
              <a:ext cx="484632" cy="4876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69151" y="2694432"/>
              <a:ext cx="484631" cy="518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93789" y="2708910"/>
              <a:ext cx="386334" cy="3863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93789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44767" y="3864864"/>
              <a:ext cx="484632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69151" y="3880104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93789" y="389496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93789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4872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70264" y="3864864"/>
            <a:ext cx="509270" cy="533400"/>
            <a:chOff x="7446264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46264" y="3864864"/>
              <a:ext cx="484631" cy="4876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70648" y="3880104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95667" y="3896233"/>
              <a:ext cx="386206" cy="3863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95667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96" y="381232"/>
                  </a:lnTo>
                  <a:lnTo>
                    <a:pt x="108172" y="366699"/>
                  </a:lnTo>
                  <a:lnTo>
                    <a:pt x="72328" y="343896"/>
                  </a:lnTo>
                  <a:lnTo>
                    <a:pt x="42427" y="313981"/>
                  </a:lnTo>
                  <a:lnTo>
                    <a:pt x="19631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51112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61119" y="2679192"/>
            <a:ext cx="509270" cy="533400"/>
            <a:chOff x="7437119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437119" y="2679192"/>
              <a:ext cx="487679" cy="4876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61503" y="2694432"/>
              <a:ext cx="484631" cy="5181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88554" y="2708910"/>
              <a:ext cx="386334" cy="3863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8855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4" y="2763723"/>
            <a:ext cx="578548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73245" algn="l"/>
                <a:tab pos="566864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83368" y="3227832"/>
            <a:ext cx="485140" cy="533400"/>
            <a:chOff x="8659368" y="3227832"/>
            <a:chExt cx="485140" cy="533400"/>
          </a:xfrm>
        </p:grpSpPr>
        <p:sp>
          <p:nvSpPr>
            <p:cNvPr id="73" name="object 73"/>
            <p:cNvSpPr/>
            <p:nvPr/>
          </p:nvSpPr>
          <p:spPr>
            <a:xfrm>
              <a:off x="8659368" y="3227832"/>
              <a:ext cx="484631" cy="4876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83752" y="3243072"/>
              <a:ext cx="460248" cy="518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709025" y="3258185"/>
              <a:ext cx="386206" cy="3862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09025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1" y="108172"/>
                  </a:lnTo>
                  <a:lnTo>
                    <a:pt x="42427" y="72328"/>
                  </a:lnTo>
                  <a:lnTo>
                    <a:pt x="72328" y="42427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27"/>
                  </a:lnTo>
                  <a:lnTo>
                    <a:pt x="343769" y="72328"/>
                  </a:lnTo>
                  <a:lnTo>
                    <a:pt x="366572" y="108172"/>
                  </a:lnTo>
                  <a:lnTo>
                    <a:pt x="381105" y="14879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40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6485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97624" y="2897759"/>
            <a:ext cx="3590925" cy="1391285"/>
            <a:chOff x="5373623" y="2897758"/>
            <a:chExt cx="3590925" cy="1391285"/>
          </a:xfrm>
        </p:grpSpPr>
        <p:sp>
          <p:nvSpPr>
            <p:cNvPr id="79" name="object 79"/>
            <p:cNvSpPr/>
            <p:nvPr/>
          </p:nvSpPr>
          <p:spPr>
            <a:xfrm>
              <a:off x="5442584" y="2902076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929" y="34394"/>
                  </a:moveTo>
                  <a:lnTo>
                    <a:pt x="0" y="408432"/>
                  </a:lnTo>
                  <a:lnTo>
                    <a:pt x="4699" y="416813"/>
                  </a:lnTo>
                  <a:lnTo>
                    <a:pt x="683478" y="42733"/>
                  </a:lnTo>
                  <a:lnTo>
                    <a:pt x="684506" y="36837"/>
                  </a:lnTo>
                  <a:lnTo>
                    <a:pt x="684399" y="36649"/>
                  </a:lnTo>
                  <a:lnTo>
                    <a:pt x="678929" y="34394"/>
                  </a:lnTo>
                  <a:close/>
                </a:path>
                <a:path w="751204" h="417195">
                  <a:moveTo>
                    <a:pt x="728676" y="32638"/>
                  </a:moveTo>
                  <a:lnTo>
                    <a:pt x="682116" y="32638"/>
                  </a:lnTo>
                  <a:lnTo>
                    <a:pt x="686815" y="40894"/>
                  </a:lnTo>
                  <a:lnTo>
                    <a:pt x="683478" y="42733"/>
                  </a:lnTo>
                  <a:lnTo>
                    <a:pt x="670560" y="116839"/>
                  </a:lnTo>
                  <a:lnTo>
                    <a:pt x="728676" y="32638"/>
                  </a:lnTo>
                  <a:close/>
                </a:path>
                <a:path w="751204" h="417195">
                  <a:moveTo>
                    <a:pt x="684506" y="36837"/>
                  </a:moveTo>
                  <a:lnTo>
                    <a:pt x="683478" y="42733"/>
                  </a:lnTo>
                  <a:lnTo>
                    <a:pt x="686815" y="40894"/>
                  </a:lnTo>
                  <a:lnTo>
                    <a:pt x="684506" y="36837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929" y="34394"/>
                  </a:lnTo>
                  <a:lnTo>
                    <a:pt x="684399" y="36649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204" y="0"/>
                  </a:moveTo>
                  <a:lnTo>
                    <a:pt x="609345" y="5714"/>
                  </a:lnTo>
                  <a:lnTo>
                    <a:pt x="678929" y="34394"/>
                  </a:lnTo>
                  <a:lnTo>
                    <a:pt x="682116" y="32638"/>
                  </a:lnTo>
                  <a:lnTo>
                    <a:pt x="728676" y="32638"/>
                  </a:lnTo>
                  <a:lnTo>
                    <a:pt x="751204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73623" y="3514343"/>
              <a:ext cx="1018031" cy="77114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42331" y="3095243"/>
              <a:ext cx="1008380" cy="993140"/>
            </a:xfrm>
            <a:custGeom>
              <a:avLst/>
              <a:gdLst/>
              <a:ahLst/>
              <a:cxnLst/>
              <a:rect l="l" t="t" r="r" b="b"/>
              <a:pathLst>
                <a:path w="1008379" h="993139">
                  <a:moveTo>
                    <a:pt x="751459" y="992886"/>
                  </a:moveTo>
                  <a:lnTo>
                    <a:pt x="729564" y="954532"/>
                  </a:lnTo>
                  <a:lnTo>
                    <a:pt x="681101" y="869569"/>
                  </a:lnTo>
                  <a:lnTo>
                    <a:pt x="687539" y="944397"/>
                  </a:lnTo>
                  <a:lnTo>
                    <a:pt x="5207" y="488696"/>
                  </a:lnTo>
                  <a:lnTo>
                    <a:pt x="0" y="496570"/>
                  </a:lnTo>
                  <a:lnTo>
                    <a:pt x="682269" y="952436"/>
                  </a:lnTo>
                  <a:lnTo>
                    <a:pt x="610616" y="975106"/>
                  </a:lnTo>
                  <a:lnTo>
                    <a:pt x="751459" y="992886"/>
                  </a:lnTo>
                  <a:close/>
                </a:path>
                <a:path w="1008379" h="993139">
                  <a:moveTo>
                    <a:pt x="1008126" y="127000"/>
                  </a:moveTo>
                  <a:lnTo>
                    <a:pt x="982726" y="76200"/>
                  </a:lnTo>
                  <a:lnTo>
                    <a:pt x="944626" y="0"/>
                  </a:lnTo>
                  <a:lnTo>
                    <a:pt x="881126" y="127000"/>
                  </a:lnTo>
                  <a:lnTo>
                    <a:pt x="939800" y="80073"/>
                  </a:lnTo>
                  <a:lnTo>
                    <a:pt x="939800" y="799719"/>
                  </a:lnTo>
                  <a:lnTo>
                    <a:pt x="949325" y="799719"/>
                  </a:lnTo>
                  <a:lnTo>
                    <a:pt x="949325" y="79959"/>
                  </a:lnTo>
                  <a:lnTo>
                    <a:pt x="1008126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10527" y="3892295"/>
              <a:ext cx="1182624" cy="39623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79997" y="2897758"/>
              <a:ext cx="2185670" cy="1255395"/>
            </a:xfrm>
            <a:custGeom>
              <a:avLst/>
              <a:gdLst/>
              <a:ahLst/>
              <a:cxnLst/>
              <a:rect l="l" t="t" r="r" b="b"/>
              <a:pathLst>
                <a:path w="2185670" h="1255395">
                  <a:moveTo>
                    <a:pt x="915670" y="1191641"/>
                  </a:moveTo>
                  <a:lnTo>
                    <a:pt x="788670" y="1128014"/>
                  </a:lnTo>
                  <a:lnTo>
                    <a:pt x="835698" y="1186815"/>
                  </a:lnTo>
                  <a:lnTo>
                    <a:pt x="127" y="1185545"/>
                  </a:lnTo>
                  <a:lnTo>
                    <a:pt x="0" y="1195070"/>
                  </a:lnTo>
                  <a:lnTo>
                    <a:pt x="835596" y="1196340"/>
                  </a:lnTo>
                  <a:lnTo>
                    <a:pt x="788543" y="1255014"/>
                  </a:lnTo>
                  <a:lnTo>
                    <a:pt x="906233" y="1196340"/>
                  </a:lnTo>
                  <a:lnTo>
                    <a:pt x="915670" y="1191641"/>
                  </a:lnTo>
                  <a:close/>
                </a:path>
                <a:path w="2185670" h="1255395">
                  <a:moveTo>
                    <a:pt x="1166368" y="323850"/>
                  </a:moveTo>
                  <a:lnTo>
                    <a:pt x="1140637" y="273558"/>
                  </a:lnTo>
                  <a:lnTo>
                    <a:pt x="1101725" y="197485"/>
                  </a:lnTo>
                  <a:lnTo>
                    <a:pt x="1039368" y="324993"/>
                  </a:lnTo>
                  <a:lnTo>
                    <a:pt x="1097673" y="277495"/>
                  </a:lnTo>
                  <a:lnTo>
                    <a:pt x="1104011" y="998601"/>
                  </a:lnTo>
                  <a:lnTo>
                    <a:pt x="1113536" y="998474"/>
                  </a:lnTo>
                  <a:lnTo>
                    <a:pt x="1107198" y="277495"/>
                  </a:lnTo>
                  <a:lnTo>
                    <a:pt x="1166368" y="323850"/>
                  </a:lnTo>
                  <a:close/>
                </a:path>
                <a:path w="2185670" h="1255395">
                  <a:moveTo>
                    <a:pt x="2185543" y="416941"/>
                  </a:moveTo>
                  <a:lnTo>
                    <a:pt x="2163457" y="389255"/>
                  </a:lnTo>
                  <a:lnTo>
                    <a:pt x="2097024" y="305943"/>
                  </a:lnTo>
                  <a:lnTo>
                    <a:pt x="2115007" y="379069"/>
                  </a:lnTo>
                  <a:lnTo>
                    <a:pt x="1296924" y="0"/>
                  </a:lnTo>
                  <a:lnTo>
                    <a:pt x="1292860" y="8636"/>
                  </a:lnTo>
                  <a:lnTo>
                    <a:pt x="2110968" y="387667"/>
                  </a:lnTo>
                  <a:lnTo>
                    <a:pt x="2043684" y="421132"/>
                  </a:lnTo>
                  <a:lnTo>
                    <a:pt x="218554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808975" y="3389375"/>
              <a:ext cx="1155192" cy="77419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879588" y="3587876"/>
              <a:ext cx="886460" cy="506095"/>
            </a:xfrm>
            <a:custGeom>
              <a:avLst/>
              <a:gdLst/>
              <a:ahLst/>
              <a:cxnLst/>
              <a:rect l="l" t="t" r="r" b="b"/>
              <a:pathLst>
                <a:path w="886459" h="506095">
                  <a:moveTo>
                    <a:pt x="813980" y="35326"/>
                  </a:moveTo>
                  <a:lnTo>
                    <a:pt x="0" y="497459"/>
                  </a:lnTo>
                  <a:lnTo>
                    <a:pt x="4698" y="505714"/>
                  </a:lnTo>
                  <a:lnTo>
                    <a:pt x="818680" y="43707"/>
                  </a:lnTo>
                  <a:lnTo>
                    <a:pt x="819657" y="37592"/>
                  </a:lnTo>
                  <a:lnTo>
                    <a:pt x="813980" y="35326"/>
                  </a:lnTo>
                  <a:close/>
                </a:path>
                <a:path w="886459" h="506095">
                  <a:moveTo>
                    <a:pt x="863528" y="33400"/>
                  </a:moveTo>
                  <a:lnTo>
                    <a:pt x="817371" y="33400"/>
                  </a:lnTo>
                  <a:lnTo>
                    <a:pt x="822070" y="41783"/>
                  </a:lnTo>
                  <a:lnTo>
                    <a:pt x="818680" y="43707"/>
                  </a:lnTo>
                  <a:lnTo>
                    <a:pt x="806830" y="117856"/>
                  </a:lnTo>
                  <a:lnTo>
                    <a:pt x="863528" y="33400"/>
                  </a:lnTo>
                  <a:close/>
                </a:path>
                <a:path w="886459" h="506095">
                  <a:moveTo>
                    <a:pt x="817371" y="33400"/>
                  </a:moveTo>
                  <a:lnTo>
                    <a:pt x="813980" y="35326"/>
                  </a:lnTo>
                  <a:lnTo>
                    <a:pt x="819657" y="37592"/>
                  </a:lnTo>
                  <a:lnTo>
                    <a:pt x="818680" y="43707"/>
                  </a:lnTo>
                  <a:lnTo>
                    <a:pt x="822070" y="41783"/>
                  </a:lnTo>
                  <a:lnTo>
                    <a:pt x="817371" y="33400"/>
                  </a:lnTo>
                  <a:close/>
                </a:path>
                <a:path w="886459" h="506095">
                  <a:moveTo>
                    <a:pt x="885951" y="0"/>
                  </a:moveTo>
                  <a:lnTo>
                    <a:pt x="744219" y="7493"/>
                  </a:lnTo>
                  <a:lnTo>
                    <a:pt x="813980" y="35326"/>
                  </a:lnTo>
                  <a:lnTo>
                    <a:pt x="817371" y="33400"/>
                  </a:lnTo>
                  <a:lnTo>
                    <a:pt x="863528" y="33400"/>
                  </a:lnTo>
                  <a:lnTo>
                    <a:pt x="885951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533295" y="2835910"/>
            <a:ext cx="47085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91685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19977" y="382595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433055" y="4107941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60868" y="33430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97162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801226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905746" y="3825951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047481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605"/>
                </a:moveTo>
                <a:lnTo>
                  <a:pt x="0" y="916558"/>
                </a:lnTo>
                <a:lnTo>
                  <a:pt x="137033" y="879220"/>
                </a:lnTo>
                <a:lnTo>
                  <a:pt x="77970" y="869314"/>
                </a:lnTo>
                <a:lnTo>
                  <a:pt x="59944" y="869314"/>
                </a:lnTo>
                <a:lnTo>
                  <a:pt x="53594" y="862202"/>
                </a:lnTo>
                <a:lnTo>
                  <a:pt x="56444" y="859656"/>
                </a:lnTo>
                <a:lnTo>
                  <a:pt x="52450" y="784605"/>
                </a:lnTo>
                <a:close/>
              </a:path>
              <a:path w="1024890" h="916939">
                <a:moveTo>
                  <a:pt x="56769" y="865758"/>
                </a:moveTo>
                <a:lnTo>
                  <a:pt x="59944" y="869314"/>
                </a:lnTo>
                <a:lnTo>
                  <a:pt x="62792" y="866769"/>
                </a:lnTo>
                <a:lnTo>
                  <a:pt x="56769" y="865758"/>
                </a:lnTo>
                <a:close/>
              </a:path>
              <a:path w="1024890" h="916939">
                <a:moveTo>
                  <a:pt x="62792" y="866769"/>
                </a:moveTo>
                <a:lnTo>
                  <a:pt x="59944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56"/>
                </a:lnTo>
                <a:lnTo>
                  <a:pt x="56769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56"/>
                </a:moveTo>
                <a:lnTo>
                  <a:pt x="53594" y="862202"/>
                </a:lnTo>
                <a:lnTo>
                  <a:pt x="56769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8625968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9342246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689" y="33472"/>
                </a:moveTo>
                <a:lnTo>
                  <a:pt x="69214" y="36194"/>
                </a:lnTo>
                <a:lnTo>
                  <a:pt x="70675" y="42130"/>
                </a:lnTo>
                <a:lnTo>
                  <a:pt x="888746" y="421131"/>
                </a:lnTo>
                <a:lnTo>
                  <a:pt x="892682" y="412496"/>
                </a:lnTo>
                <a:lnTo>
                  <a:pt x="74689" y="33472"/>
                </a:lnTo>
                <a:close/>
              </a:path>
              <a:path w="892809" h="421639">
                <a:moveTo>
                  <a:pt x="141985" y="0"/>
                </a:moveTo>
                <a:lnTo>
                  <a:pt x="0" y="4190"/>
                </a:lnTo>
                <a:lnTo>
                  <a:pt x="88646" y="115188"/>
                </a:lnTo>
                <a:lnTo>
                  <a:pt x="70675" y="42130"/>
                </a:lnTo>
                <a:lnTo>
                  <a:pt x="67182" y="40512"/>
                </a:lnTo>
                <a:lnTo>
                  <a:pt x="71247" y="31876"/>
                </a:lnTo>
                <a:lnTo>
                  <a:pt x="77896" y="31876"/>
                </a:lnTo>
                <a:lnTo>
                  <a:pt x="141985" y="0"/>
                </a:lnTo>
                <a:close/>
              </a:path>
              <a:path w="892809" h="421639">
                <a:moveTo>
                  <a:pt x="69214" y="36194"/>
                </a:moveTo>
                <a:lnTo>
                  <a:pt x="67182" y="40512"/>
                </a:lnTo>
                <a:lnTo>
                  <a:pt x="70675" y="42130"/>
                </a:lnTo>
                <a:lnTo>
                  <a:pt x="69214" y="36194"/>
                </a:lnTo>
                <a:close/>
              </a:path>
              <a:path w="892809" h="421639">
                <a:moveTo>
                  <a:pt x="71247" y="31876"/>
                </a:moveTo>
                <a:lnTo>
                  <a:pt x="69215" y="36194"/>
                </a:lnTo>
                <a:lnTo>
                  <a:pt x="74689" y="33472"/>
                </a:lnTo>
                <a:lnTo>
                  <a:pt x="71247" y="31876"/>
                </a:lnTo>
                <a:close/>
              </a:path>
              <a:path w="892809" h="421639">
                <a:moveTo>
                  <a:pt x="77896" y="31876"/>
                </a:moveTo>
                <a:lnTo>
                  <a:pt x="71247" y="31876"/>
                </a:lnTo>
                <a:lnTo>
                  <a:pt x="74689" y="33472"/>
                </a:lnTo>
                <a:lnTo>
                  <a:pt x="77896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9633967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103997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7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7" y="68199"/>
                </a:lnTo>
                <a:lnTo>
                  <a:pt x="908557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8481187" y="2878074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025514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517" y="299974"/>
                </a:moveTo>
                <a:lnTo>
                  <a:pt x="0" y="416813"/>
                </a:lnTo>
                <a:lnTo>
                  <a:pt x="141859" y="411225"/>
                </a:lnTo>
                <a:lnTo>
                  <a:pt x="76801" y="384301"/>
                </a:lnTo>
                <a:lnTo>
                  <a:pt x="69087" y="384301"/>
                </a:lnTo>
                <a:lnTo>
                  <a:pt x="64388" y="375919"/>
                </a:lnTo>
                <a:lnTo>
                  <a:pt x="67715" y="374086"/>
                </a:lnTo>
                <a:lnTo>
                  <a:pt x="80517" y="299974"/>
                </a:lnTo>
                <a:close/>
              </a:path>
              <a:path w="751204" h="417195">
                <a:moveTo>
                  <a:pt x="66757" y="380145"/>
                </a:moveTo>
                <a:lnTo>
                  <a:pt x="69087" y="384301"/>
                </a:lnTo>
                <a:lnTo>
                  <a:pt x="72396" y="382478"/>
                </a:lnTo>
                <a:lnTo>
                  <a:pt x="66757" y="380145"/>
                </a:lnTo>
                <a:close/>
              </a:path>
              <a:path w="751204" h="417195">
                <a:moveTo>
                  <a:pt x="72396" y="382478"/>
                </a:moveTo>
                <a:lnTo>
                  <a:pt x="69087" y="384301"/>
                </a:lnTo>
                <a:lnTo>
                  <a:pt x="76801" y="384301"/>
                </a:lnTo>
                <a:lnTo>
                  <a:pt x="72396" y="382478"/>
                </a:lnTo>
                <a:close/>
              </a:path>
              <a:path w="751204" h="417195">
                <a:moveTo>
                  <a:pt x="746506" y="0"/>
                </a:moveTo>
                <a:lnTo>
                  <a:pt x="67715" y="374086"/>
                </a:lnTo>
                <a:lnTo>
                  <a:pt x="66689" y="380024"/>
                </a:lnTo>
                <a:lnTo>
                  <a:pt x="72396" y="382478"/>
                </a:lnTo>
                <a:lnTo>
                  <a:pt x="751204" y="8381"/>
                </a:lnTo>
                <a:lnTo>
                  <a:pt x="746506" y="0"/>
                </a:lnTo>
                <a:close/>
              </a:path>
              <a:path w="751204" h="417195">
                <a:moveTo>
                  <a:pt x="67715" y="374086"/>
                </a:moveTo>
                <a:lnTo>
                  <a:pt x="64388" y="375919"/>
                </a:lnTo>
                <a:lnTo>
                  <a:pt x="66689" y="380024"/>
                </a:lnTo>
                <a:lnTo>
                  <a:pt x="67715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7400926" y="31876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679686" y="3810508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83" y="110229"/>
                </a:lnTo>
                <a:lnTo>
                  <a:pt x="78138" y="60229"/>
                </a:lnTo>
                <a:lnTo>
                  <a:pt x="118189" y="39823"/>
                </a:lnTo>
                <a:lnTo>
                  <a:pt x="164573" y="23118"/>
                </a:lnTo>
                <a:lnTo>
                  <a:pt x="216353" y="10594"/>
                </a:lnTo>
                <a:lnTo>
                  <a:pt x="272594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594" y="335853"/>
                </a:lnTo>
                <a:lnTo>
                  <a:pt x="216353" y="327987"/>
                </a:lnTo>
                <a:lnTo>
                  <a:pt x="164573" y="315463"/>
                </a:lnTo>
                <a:lnTo>
                  <a:pt x="118189" y="298758"/>
                </a:lnTo>
                <a:lnTo>
                  <a:pt x="78138" y="278352"/>
                </a:lnTo>
                <a:lnTo>
                  <a:pt x="45357" y="254724"/>
                </a:lnTo>
                <a:lnTo>
                  <a:pt x="5351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6601967" y="5315711"/>
            <a:ext cx="509270" cy="533400"/>
            <a:chOff x="5077967" y="5315711"/>
            <a:chExt cx="509270" cy="533400"/>
          </a:xfrm>
        </p:grpSpPr>
        <p:sp>
          <p:nvSpPr>
            <p:cNvPr id="103" name="object 103"/>
            <p:cNvSpPr/>
            <p:nvPr/>
          </p:nvSpPr>
          <p:spPr>
            <a:xfrm>
              <a:off x="5077967" y="5315711"/>
              <a:ext cx="487679" cy="48767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102351" y="5330951"/>
              <a:ext cx="484631" cy="51815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128513" y="5346318"/>
              <a:ext cx="386207" cy="3863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28513" y="534631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7" y="193166"/>
                  </a:lnTo>
                  <a:lnTo>
                    <a:pt x="381105" y="237456"/>
                  </a:lnTo>
                  <a:lnTo>
                    <a:pt x="366575" y="278113"/>
                  </a:lnTo>
                  <a:lnTo>
                    <a:pt x="343779" y="313976"/>
                  </a:lnTo>
                  <a:lnTo>
                    <a:pt x="313878" y="343888"/>
                  </a:lnTo>
                  <a:lnTo>
                    <a:pt x="278034" y="366689"/>
                  </a:lnTo>
                  <a:lnTo>
                    <a:pt x="23741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6783071" y="539201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680959" y="4767071"/>
            <a:ext cx="509270" cy="533400"/>
            <a:chOff x="6156959" y="4767071"/>
            <a:chExt cx="509270" cy="533400"/>
          </a:xfrm>
        </p:grpSpPr>
        <p:sp>
          <p:nvSpPr>
            <p:cNvPr id="109" name="object 109"/>
            <p:cNvSpPr/>
            <p:nvPr/>
          </p:nvSpPr>
          <p:spPr>
            <a:xfrm>
              <a:off x="6156959" y="4767071"/>
              <a:ext cx="487680" cy="4876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181343" y="4782311"/>
              <a:ext cx="484631" cy="51815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206997" y="4797170"/>
              <a:ext cx="386333" cy="3862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206997" y="479717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6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786206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7680959" y="5952744"/>
            <a:ext cx="509270" cy="533400"/>
            <a:chOff x="6156959" y="5952744"/>
            <a:chExt cx="509270" cy="533400"/>
          </a:xfrm>
        </p:grpSpPr>
        <p:sp>
          <p:nvSpPr>
            <p:cNvPr id="115" name="object 115"/>
            <p:cNvSpPr/>
            <p:nvPr/>
          </p:nvSpPr>
          <p:spPr>
            <a:xfrm>
              <a:off x="6156959" y="5952744"/>
              <a:ext cx="487680" cy="48768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81343" y="5967984"/>
              <a:ext cx="484631" cy="51815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206997" y="5983224"/>
              <a:ext cx="386333" cy="38627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206997" y="598322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8"/>
                  </a:lnTo>
                  <a:lnTo>
                    <a:pt x="19634" y="108199"/>
                  </a:lnTo>
                  <a:lnTo>
                    <a:pt x="42437" y="72339"/>
                  </a:lnTo>
                  <a:lnTo>
                    <a:pt x="72352" y="42430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30"/>
                  </a:lnTo>
                  <a:lnTo>
                    <a:pt x="343896" y="72339"/>
                  </a:lnTo>
                  <a:lnTo>
                    <a:pt x="366699" y="108199"/>
                  </a:lnTo>
                  <a:lnTo>
                    <a:pt x="381232" y="148848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6"/>
                  </a:lnTo>
                  <a:lnTo>
                    <a:pt x="343896" y="313928"/>
                  </a:lnTo>
                  <a:lnTo>
                    <a:pt x="313981" y="343838"/>
                  </a:lnTo>
                  <a:lnTo>
                    <a:pt x="278115" y="366639"/>
                  </a:lnTo>
                  <a:lnTo>
                    <a:pt x="237457" y="381169"/>
                  </a:lnTo>
                  <a:lnTo>
                    <a:pt x="193166" y="386270"/>
                  </a:lnTo>
                  <a:lnTo>
                    <a:pt x="148876" y="381169"/>
                  </a:lnTo>
                  <a:lnTo>
                    <a:pt x="108218" y="366639"/>
                  </a:lnTo>
                  <a:lnTo>
                    <a:pt x="72352" y="343838"/>
                  </a:lnTo>
                  <a:lnTo>
                    <a:pt x="42437" y="313928"/>
                  </a:lnTo>
                  <a:lnTo>
                    <a:pt x="19634" y="278066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7862062" y="602935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8982456" y="5952744"/>
            <a:ext cx="509270" cy="533400"/>
            <a:chOff x="7458456" y="5952744"/>
            <a:chExt cx="509270" cy="533400"/>
          </a:xfrm>
        </p:grpSpPr>
        <p:sp>
          <p:nvSpPr>
            <p:cNvPr id="121" name="object 121"/>
            <p:cNvSpPr/>
            <p:nvPr/>
          </p:nvSpPr>
          <p:spPr>
            <a:xfrm>
              <a:off x="7458456" y="5952744"/>
              <a:ext cx="487679" cy="48768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482840" y="5967984"/>
              <a:ext cx="484631" cy="51815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08875" y="5984506"/>
              <a:ext cx="386333" cy="38627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508875" y="598450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101" y="148856"/>
                  </a:lnTo>
                  <a:lnTo>
                    <a:pt x="19634" y="108203"/>
                  </a:lnTo>
                  <a:lnTo>
                    <a:pt x="42437" y="72342"/>
                  </a:lnTo>
                  <a:lnTo>
                    <a:pt x="72352" y="42431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31"/>
                  </a:lnTo>
                  <a:lnTo>
                    <a:pt x="343896" y="72342"/>
                  </a:lnTo>
                  <a:lnTo>
                    <a:pt x="366699" y="108203"/>
                  </a:lnTo>
                  <a:lnTo>
                    <a:pt x="381232" y="148856"/>
                  </a:lnTo>
                  <a:lnTo>
                    <a:pt x="386333" y="193141"/>
                  </a:lnTo>
                  <a:lnTo>
                    <a:pt x="381232" y="237425"/>
                  </a:lnTo>
                  <a:lnTo>
                    <a:pt x="366699" y="278077"/>
                  </a:lnTo>
                  <a:lnTo>
                    <a:pt x="343896" y="313936"/>
                  </a:lnTo>
                  <a:lnTo>
                    <a:pt x="313981" y="343843"/>
                  </a:lnTo>
                  <a:lnTo>
                    <a:pt x="278115" y="366641"/>
                  </a:lnTo>
                  <a:lnTo>
                    <a:pt x="237457" y="381170"/>
                  </a:lnTo>
                  <a:lnTo>
                    <a:pt x="193167" y="386270"/>
                  </a:lnTo>
                  <a:lnTo>
                    <a:pt x="148876" y="381170"/>
                  </a:lnTo>
                  <a:lnTo>
                    <a:pt x="108218" y="366641"/>
                  </a:lnTo>
                  <a:lnTo>
                    <a:pt x="72352" y="343843"/>
                  </a:lnTo>
                  <a:lnTo>
                    <a:pt x="42437" y="313936"/>
                  </a:lnTo>
                  <a:lnTo>
                    <a:pt x="19634" y="278077"/>
                  </a:lnTo>
                  <a:lnTo>
                    <a:pt x="5101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9164194" y="603056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8976359" y="4767071"/>
            <a:ext cx="509270" cy="533400"/>
            <a:chOff x="7452359" y="4767071"/>
            <a:chExt cx="509270" cy="533400"/>
          </a:xfrm>
        </p:grpSpPr>
        <p:sp>
          <p:nvSpPr>
            <p:cNvPr id="127" name="object 127"/>
            <p:cNvSpPr/>
            <p:nvPr/>
          </p:nvSpPr>
          <p:spPr>
            <a:xfrm>
              <a:off x="7452359" y="4767071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76743" y="4782311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01889" y="4797170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501889" y="479717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9157208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10195559" y="5315711"/>
            <a:ext cx="472440" cy="533400"/>
            <a:chOff x="8671559" y="5315711"/>
            <a:chExt cx="472440" cy="533400"/>
          </a:xfrm>
        </p:grpSpPr>
        <p:sp>
          <p:nvSpPr>
            <p:cNvPr id="133" name="object 133"/>
            <p:cNvSpPr/>
            <p:nvPr/>
          </p:nvSpPr>
          <p:spPr>
            <a:xfrm>
              <a:off x="8671559" y="5315711"/>
              <a:ext cx="472440" cy="4876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695943" y="5330951"/>
              <a:ext cx="448055" cy="51815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722232" y="5346318"/>
              <a:ext cx="386334" cy="3863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722232" y="534631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10377932" y="539201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979920" y="498602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10" y="1026744"/>
                </a:lnTo>
                <a:lnTo>
                  <a:pt x="718058" y="943635"/>
                </a:lnTo>
                <a:lnTo>
                  <a:pt x="736739" y="1016533"/>
                </a:lnTo>
                <a:lnTo>
                  <a:pt x="4191" y="685711"/>
                </a:lnTo>
                <a:lnTo>
                  <a:pt x="254" y="694397"/>
                </a:lnTo>
                <a:lnTo>
                  <a:pt x="732790" y="1025207"/>
                </a:lnTo>
                <a:lnTo>
                  <a:pt x="665861" y="1059370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17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17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50"/>
                </a:lnTo>
                <a:lnTo>
                  <a:pt x="1972945" y="1186751"/>
                </a:lnTo>
                <a:lnTo>
                  <a:pt x="1137399" y="1185570"/>
                </a:lnTo>
                <a:lnTo>
                  <a:pt x="1137399" y="1195095"/>
                </a:lnTo>
                <a:lnTo>
                  <a:pt x="1972919" y="1196276"/>
                </a:lnTo>
                <a:lnTo>
                  <a:pt x="1925828" y="1254950"/>
                </a:lnTo>
                <a:lnTo>
                  <a:pt x="2043620" y="1196276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2303653" y="323850"/>
                </a:moveTo>
                <a:lnTo>
                  <a:pt x="2277948" y="273558"/>
                </a:lnTo>
                <a:lnTo>
                  <a:pt x="2239848" y="199009"/>
                </a:lnTo>
                <a:lnTo>
                  <a:pt x="2239848" y="273621"/>
                </a:lnTo>
                <a:lnTo>
                  <a:pt x="2239683" y="273634"/>
                </a:lnTo>
                <a:lnTo>
                  <a:pt x="2239848" y="273621"/>
                </a:lnTo>
                <a:lnTo>
                  <a:pt x="2239848" y="199009"/>
                </a:lnTo>
                <a:lnTo>
                  <a:pt x="2239010" y="197358"/>
                </a:lnTo>
                <a:lnTo>
                  <a:pt x="2176653" y="324993"/>
                </a:lnTo>
                <a:lnTo>
                  <a:pt x="2234971" y="277469"/>
                </a:lnTo>
                <a:lnTo>
                  <a:pt x="2241296" y="998537"/>
                </a:lnTo>
                <a:lnTo>
                  <a:pt x="2250821" y="998448"/>
                </a:lnTo>
                <a:lnTo>
                  <a:pt x="2244496" y="277291"/>
                </a:lnTo>
                <a:lnTo>
                  <a:pt x="2303653" y="323850"/>
                </a:lnTo>
                <a:close/>
              </a:path>
              <a:path w="3322954" h="1255395">
                <a:moveTo>
                  <a:pt x="3322828" y="690054"/>
                </a:moveTo>
                <a:lnTo>
                  <a:pt x="3181096" y="697522"/>
                </a:lnTo>
                <a:lnTo>
                  <a:pt x="3250958" y="725398"/>
                </a:lnTo>
                <a:lnTo>
                  <a:pt x="2436876" y="1187488"/>
                </a:lnTo>
                <a:lnTo>
                  <a:pt x="2441575" y="1195768"/>
                </a:lnTo>
                <a:lnTo>
                  <a:pt x="3255695" y="733653"/>
                </a:lnTo>
                <a:lnTo>
                  <a:pt x="3243834" y="807974"/>
                </a:lnTo>
                <a:lnTo>
                  <a:pt x="3300399" y="723531"/>
                </a:lnTo>
                <a:lnTo>
                  <a:pt x="3322828" y="690054"/>
                </a:lnTo>
                <a:close/>
              </a:path>
              <a:path w="3322954" h="1255395">
                <a:moveTo>
                  <a:pt x="3322828" y="416941"/>
                </a:moveTo>
                <a:lnTo>
                  <a:pt x="3300742" y="389255"/>
                </a:lnTo>
                <a:lnTo>
                  <a:pt x="3234309" y="305943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145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828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7125971" y="49146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8446135" y="5897372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7973949" y="543285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9310244" y="5501741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814307" y="49146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9918955" y="5915355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FF0000"/>
                </a:solidFill>
                <a:latin typeface="Carlito"/>
                <a:cs typeface="Carlito"/>
              </a:rPr>
              <a:t>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8060690" y="512330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517"/>
                </a:moveTo>
                <a:lnTo>
                  <a:pt x="0" y="916482"/>
                </a:lnTo>
                <a:lnTo>
                  <a:pt x="137032" y="879208"/>
                </a:lnTo>
                <a:lnTo>
                  <a:pt x="78004" y="869264"/>
                </a:lnTo>
                <a:lnTo>
                  <a:pt x="60070" y="869264"/>
                </a:lnTo>
                <a:lnTo>
                  <a:pt x="53720" y="862164"/>
                </a:lnTo>
                <a:lnTo>
                  <a:pt x="56562" y="859625"/>
                </a:lnTo>
                <a:lnTo>
                  <a:pt x="52450" y="784517"/>
                </a:lnTo>
                <a:close/>
              </a:path>
              <a:path w="1024890" h="916939">
                <a:moveTo>
                  <a:pt x="56562" y="859625"/>
                </a:moveTo>
                <a:lnTo>
                  <a:pt x="53720" y="862164"/>
                </a:lnTo>
                <a:lnTo>
                  <a:pt x="60070" y="869264"/>
                </a:lnTo>
                <a:lnTo>
                  <a:pt x="62915" y="866722"/>
                </a:lnTo>
                <a:lnTo>
                  <a:pt x="56895" y="865708"/>
                </a:lnTo>
                <a:lnTo>
                  <a:pt x="56562" y="859625"/>
                </a:lnTo>
                <a:close/>
              </a:path>
              <a:path w="1024890" h="916939">
                <a:moveTo>
                  <a:pt x="62915" y="866722"/>
                </a:moveTo>
                <a:lnTo>
                  <a:pt x="60070" y="869264"/>
                </a:lnTo>
                <a:lnTo>
                  <a:pt x="78004" y="869264"/>
                </a:lnTo>
                <a:lnTo>
                  <a:pt x="62915" y="866722"/>
                </a:lnTo>
                <a:close/>
              </a:path>
              <a:path w="1024890" h="916939">
                <a:moveTo>
                  <a:pt x="1018539" y="0"/>
                </a:moveTo>
                <a:lnTo>
                  <a:pt x="56562" y="859625"/>
                </a:lnTo>
                <a:lnTo>
                  <a:pt x="56895" y="865708"/>
                </a:lnTo>
                <a:lnTo>
                  <a:pt x="62915" y="866722"/>
                </a:lnTo>
                <a:lnTo>
                  <a:pt x="1024889" y="7112"/>
                </a:lnTo>
                <a:lnTo>
                  <a:pt x="1018539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8639048" y="553557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9355581" y="5122671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088" y="36194"/>
                </a:lnTo>
                <a:lnTo>
                  <a:pt x="70548" y="42130"/>
                </a:lnTo>
                <a:lnTo>
                  <a:pt x="888619" y="421131"/>
                </a:lnTo>
                <a:lnTo>
                  <a:pt x="892683" y="412495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48" y="42130"/>
                </a:lnTo>
                <a:lnTo>
                  <a:pt x="67056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088" y="36194"/>
                </a:moveTo>
                <a:lnTo>
                  <a:pt x="67056" y="40512"/>
                </a:lnTo>
                <a:lnTo>
                  <a:pt x="70548" y="42130"/>
                </a:lnTo>
                <a:lnTo>
                  <a:pt x="69088" y="36194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088" y="3619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9647047" y="5327396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8117332" y="492683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8494522" y="4967097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7038722" y="5122672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3"/>
                </a:moveTo>
                <a:lnTo>
                  <a:pt x="0" y="416813"/>
                </a:lnTo>
                <a:lnTo>
                  <a:pt x="141858" y="411098"/>
                </a:lnTo>
                <a:lnTo>
                  <a:pt x="76645" y="384174"/>
                </a:lnTo>
                <a:lnTo>
                  <a:pt x="69087" y="384174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3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4"/>
                </a:lnTo>
                <a:lnTo>
                  <a:pt x="72325" y="382391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5" y="382391"/>
                </a:moveTo>
                <a:lnTo>
                  <a:pt x="69087" y="384174"/>
                </a:lnTo>
                <a:lnTo>
                  <a:pt x="76645" y="384174"/>
                </a:lnTo>
                <a:lnTo>
                  <a:pt x="72325" y="382391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5" y="382391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7327773" y="5189119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8425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770699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25" dirty="0">
                <a:latin typeface="Carlito"/>
                <a:cs typeface="Carlito"/>
              </a:rPr>
              <a:t>Refazer </a:t>
            </a:r>
            <a:r>
              <a:rPr sz="2800" dirty="0">
                <a:latin typeface="Carlito"/>
                <a:cs typeface="Carlito"/>
              </a:rPr>
              <a:t>o </a:t>
            </a:r>
            <a:r>
              <a:rPr sz="2800" spc="-5" dirty="0">
                <a:latin typeface="Carlito"/>
                <a:cs typeface="Carlito"/>
              </a:rPr>
              <a:t>residual... </a:t>
            </a:r>
            <a:r>
              <a:rPr sz="2800" b="1" dirty="0">
                <a:latin typeface="Carlito"/>
                <a:cs typeface="Carlito"/>
              </a:rPr>
              <a:t>eliminando </a:t>
            </a:r>
            <a:r>
              <a:rPr sz="2800" b="1" spc="-10" dirty="0">
                <a:latin typeface="Carlito"/>
                <a:cs typeface="Carlito"/>
              </a:rPr>
              <a:t>arcos</a:t>
            </a:r>
            <a:r>
              <a:rPr sz="2800" b="1" spc="-19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zerados...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2481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4" y="4118229"/>
            <a:ext cx="42481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4/14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2131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89776" y="3227832"/>
            <a:ext cx="509270" cy="533400"/>
            <a:chOff x="5065776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65776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90160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15179" y="3258185"/>
              <a:ext cx="386334" cy="3862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15179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69735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68767" y="2679192"/>
            <a:ext cx="509270" cy="1719580"/>
            <a:chOff x="6144767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44767" y="2679192"/>
              <a:ext cx="484632" cy="4876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69151" y="2694432"/>
              <a:ext cx="484631" cy="518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93789" y="2708910"/>
              <a:ext cx="386334" cy="3863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93789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44767" y="3864864"/>
              <a:ext cx="484632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69151" y="3880104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93789" y="389496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93789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4872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70264" y="3864864"/>
            <a:ext cx="509270" cy="533400"/>
            <a:chOff x="7446264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46264" y="3864864"/>
              <a:ext cx="484631" cy="4876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70648" y="3880104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95667" y="3896233"/>
              <a:ext cx="386206" cy="3863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95667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96" y="381232"/>
                  </a:lnTo>
                  <a:lnTo>
                    <a:pt x="108172" y="366699"/>
                  </a:lnTo>
                  <a:lnTo>
                    <a:pt x="72328" y="343896"/>
                  </a:lnTo>
                  <a:lnTo>
                    <a:pt x="42427" y="313981"/>
                  </a:lnTo>
                  <a:lnTo>
                    <a:pt x="19631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51112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61119" y="2679192"/>
            <a:ext cx="509270" cy="533400"/>
            <a:chOff x="7437119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437119" y="2679192"/>
              <a:ext cx="487679" cy="4876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61503" y="2694432"/>
              <a:ext cx="484631" cy="5181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88554" y="2708910"/>
              <a:ext cx="386334" cy="3863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8855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4" y="2763723"/>
            <a:ext cx="578548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73245" algn="l"/>
                <a:tab pos="566864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83368" y="3227832"/>
            <a:ext cx="485140" cy="533400"/>
            <a:chOff x="8659368" y="3227832"/>
            <a:chExt cx="485140" cy="533400"/>
          </a:xfrm>
        </p:grpSpPr>
        <p:sp>
          <p:nvSpPr>
            <p:cNvPr id="73" name="object 73"/>
            <p:cNvSpPr/>
            <p:nvPr/>
          </p:nvSpPr>
          <p:spPr>
            <a:xfrm>
              <a:off x="8659368" y="3227832"/>
              <a:ext cx="484631" cy="4876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83752" y="3243072"/>
              <a:ext cx="460248" cy="518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709025" y="3258185"/>
              <a:ext cx="386206" cy="3862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09025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1" y="108172"/>
                  </a:lnTo>
                  <a:lnTo>
                    <a:pt x="42427" y="72328"/>
                  </a:lnTo>
                  <a:lnTo>
                    <a:pt x="72328" y="42427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27"/>
                  </a:lnTo>
                  <a:lnTo>
                    <a:pt x="343769" y="72328"/>
                  </a:lnTo>
                  <a:lnTo>
                    <a:pt x="366572" y="108172"/>
                  </a:lnTo>
                  <a:lnTo>
                    <a:pt x="381105" y="14879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40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6485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97624" y="2897759"/>
            <a:ext cx="3590925" cy="1391285"/>
            <a:chOff x="5373623" y="2897758"/>
            <a:chExt cx="3590925" cy="1391285"/>
          </a:xfrm>
        </p:grpSpPr>
        <p:sp>
          <p:nvSpPr>
            <p:cNvPr id="79" name="object 79"/>
            <p:cNvSpPr/>
            <p:nvPr/>
          </p:nvSpPr>
          <p:spPr>
            <a:xfrm>
              <a:off x="5442584" y="2902076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929" y="34394"/>
                  </a:moveTo>
                  <a:lnTo>
                    <a:pt x="0" y="408432"/>
                  </a:lnTo>
                  <a:lnTo>
                    <a:pt x="4699" y="416813"/>
                  </a:lnTo>
                  <a:lnTo>
                    <a:pt x="683478" y="42733"/>
                  </a:lnTo>
                  <a:lnTo>
                    <a:pt x="684506" y="36837"/>
                  </a:lnTo>
                  <a:lnTo>
                    <a:pt x="684399" y="36649"/>
                  </a:lnTo>
                  <a:lnTo>
                    <a:pt x="678929" y="34394"/>
                  </a:lnTo>
                  <a:close/>
                </a:path>
                <a:path w="751204" h="417195">
                  <a:moveTo>
                    <a:pt x="728676" y="32638"/>
                  </a:moveTo>
                  <a:lnTo>
                    <a:pt x="682116" y="32638"/>
                  </a:lnTo>
                  <a:lnTo>
                    <a:pt x="686815" y="40894"/>
                  </a:lnTo>
                  <a:lnTo>
                    <a:pt x="683478" y="42733"/>
                  </a:lnTo>
                  <a:lnTo>
                    <a:pt x="670560" y="116839"/>
                  </a:lnTo>
                  <a:lnTo>
                    <a:pt x="728676" y="32638"/>
                  </a:lnTo>
                  <a:close/>
                </a:path>
                <a:path w="751204" h="417195">
                  <a:moveTo>
                    <a:pt x="684506" y="36837"/>
                  </a:moveTo>
                  <a:lnTo>
                    <a:pt x="683478" y="42733"/>
                  </a:lnTo>
                  <a:lnTo>
                    <a:pt x="686815" y="40894"/>
                  </a:lnTo>
                  <a:lnTo>
                    <a:pt x="684506" y="36837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929" y="34394"/>
                  </a:lnTo>
                  <a:lnTo>
                    <a:pt x="684399" y="36649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204" y="0"/>
                  </a:moveTo>
                  <a:lnTo>
                    <a:pt x="609345" y="5714"/>
                  </a:lnTo>
                  <a:lnTo>
                    <a:pt x="678929" y="34394"/>
                  </a:lnTo>
                  <a:lnTo>
                    <a:pt x="682116" y="32638"/>
                  </a:lnTo>
                  <a:lnTo>
                    <a:pt x="728676" y="32638"/>
                  </a:lnTo>
                  <a:lnTo>
                    <a:pt x="751204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73623" y="3514343"/>
              <a:ext cx="1018031" cy="77114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42331" y="3095243"/>
              <a:ext cx="1008380" cy="993140"/>
            </a:xfrm>
            <a:custGeom>
              <a:avLst/>
              <a:gdLst/>
              <a:ahLst/>
              <a:cxnLst/>
              <a:rect l="l" t="t" r="r" b="b"/>
              <a:pathLst>
                <a:path w="1008379" h="993139">
                  <a:moveTo>
                    <a:pt x="751459" y="992886"/>
                  </a:moveTo>
                  <a:lnTo>
                    <a:pt x="729564" y="954532"/>
                  </a:lnTo>
                  <a:lnTo>
                    <a:pt x="681101" y="869569"/>
                  </a:lnTo>
                  <a:lnTo>
                    <a:pt x="687539" y="944397"/>
                  </a:lnTo>
                  <a:lnTo>
                    <a:pt x="5207" y="488696"/>
                  </a:lnTo>
                  <a:lnTo>
                    <a:pt x="0" y="496570"/>
                  </a:lnTo>
                  <a:lnTo>
                    <a:pt x="682269" y="952436"/>
                  </a:lnTo>
                  <a:lnTo>
                    <a:pt x="610616" y="975106"/>
                  </a:lnTo>
                  <a:lnTo>
                    <a:pt x="751459" y="992886"/>
                  </a:lnTo>
                  <a:close/>
                </a:path>
                <a:path w="1008379" h="993139">
                  <a:moveTo>
                    <a:pt x="1008126" y="127000"/>
                  </a:moveTo>
                  <a:lnTo>
                    <a:pt x="982726" y="76200"/>
                  </a:lnTo>
                  <a:lnTo>
                    <a:pt x="944626" y="0"/>
                  </a:lnTo>
                  <a:lnTo>
                    <a:pt x="881126" y="127000"/>
                  </a:lnTo>
                  <a:lnTo>
                    <a:pt x="939800" y="80073"/>
                  </a:lnTo>
                  <a:lnTo>
                    <a:pt x="939800" y="799719"/>
                  </a:lnTo>
                  <a:lnTo>
                    <a:pt x="949325" y="799719"/>
                  </a:lnTo>
                  <a:lnTo>
                    <a:pt x="949325" y="79959"/>
                  </a:lnTo>
                  <a:lnTo>
                    <a:pt x="1008126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10527" y="3892295"/>
              <a:ext cx="1182624" cy="39623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79997" y="2897758"/>
              <a:ext cx="2185670" cy="1255395"/>
            </a:xfrm>
            <a:custGeom>
              <a:avLst/>
              <a:gdLst/>
              <a:ahLst/>
              <a:cxnLst/>
              <a:rect l="l" t="t" r="r" b="b"/>
              <a:pathLst>
                <a:path w="2185670" h="1255395">
                  <a:moveTo>
                    <a:pt x="915670" y="1191641"/>
                  </a:moveTo>
                  <a:lnTo>
                    <a:pt x="788670" y="1128014"/>
                  </a:lnTo>
                  <a:lnTo>
                    <a:pt x="835698" y="1186815"/>
                  </a:lnTo>
                  <a:lnTo>
                    <a:pt x="127" y="1185545"/>
                  </a:lnTo>
                  <a:lnTo>
                    <a:pt x="0" y="1195070"/>
                  </a:lnTo>
                  <a:lnTo>
                    <a:pt x="835596" y="1196340"/>
                  </a:lnTo>
                  <a:lnTo>
                    <a:pt x="788543" y="1255014"/>
                  </a:lnTo>
                  <a:lnTo>
                    <a:pt x="906233" y="1196340"/>
                  </a:lnTo>
                  <a:lnTo>
                    <a:pt x="915670" y="1191641"/>
                  </a:lnTo>
                  <a:close/>
                </a:path>
                <a:path w="2185670" h="1255395">
                  <a:moveTo>
                    <a:pt x="1166368" y="323850"/>
                  </a:moveTo>
                  <a:lnTo>
                    <a:pt x="1140637" y="273558"/>
                  </a:lnTo>
                  <a:lnTo>
                    <a:pt x="1101725" y="197485"/>
                  </a:lnTo>
                  <a:lnTo>
                    <a:pt x="1039368" y="324993"/>
                  </a:lnTo>
                  <a:lnTo>
                    <a:pt x="1097673" y="277495"/>
                  </a:lnTo>
                  <a:lnTo>
                    <a:pt x="1104011" y="998601"/>
                  </a:lnTo>
                  <a:lnTo>
                    <a:pt x="1113536" y="998474"/>
                  </a:lnTo>
                  <a:lnTo>
                    <a:pt x="1107198" y="277495"/>
                  </a:lnTo>
                  <a:lnTo>
                    <a:pt x="1166368" y="323850"/>
                  </a:lnTo>
                  <a:close/>
                </a:path>
                <a:path w="2185670" h="1255395">
                  <a:moveTo>
                    <a:pt x="2185543" y="416941"/>
                  </a:moveTo>
                  <a:lnTo>
                    <a:pt x="2163457" y="389255"/>
                  </a:lnTo>
                  <a:lnTo>
                    <a:pt x="2097024" y="305943"/>
                  </a:lnTo>
                  <a:lnTo>
                    <a:pt x="2115007" y="379069"/>
                  </a:lnTo>
                  <a:lnTo>
                    <a:pt x="1296924" y="0"/>
                  </a:lnTo>
                  <a:lnTo>
                    <a:pt x="1292860" y="8636"/>
                  </a:lnTo>
                  <a:lnTo>
                    <a:pt x="2110968" y="387667"/>
                  </a:lnTo>
                  <a:lnTo>
                    <a:pt x="2043684" y="421132"/>
                  </a:lnTo>
                  <a:lnTo>
                    <a:pt x="218554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808975" y="3389375"/>
              <a:ext cx="1155192" cy="77419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879588" y="3587876"/>
              <a:ext cx="886460" cy="506095"/>
            </a:xfrm>
            <a:custGeom>
              <a:avLst/>
              <a:gdLst/>
              <a:ahLst/>
              <a:cxnLst/>
              <a:rect l="l" t="t" r="r" b="b"/>
              <a:pathLst>
                <a:path w="886459" h="506095">
                  <a:moveTo>
                    <a:pt x="813980" y="35326"/>
                  </a:moveTo>
                  <a:lnTo>
                    <a:pt x="0" y="497459"/>
                  </a:lnTo>
                  <a:lnTo>
                    <a:pt x="4698" y="505714"/>
                  </a:lnTo>
                  <a:lnTo>
                    <a:pt x="818680" y="43707"/>
                  </a:lnTo>
                  <a:lnTo>
                    <a:pt x="819657" y="37592"/>
                  </a:lnTo>
                  <a:lnTo>
                    <a:pt x="813980" y="35326"/>
                  </a:lnTo>
                  <a:close/>
                </a:path>
                <a:path w="886459" h="506095">
                  <a:moveTo>
                    <a:pt x="863528" y="33400"/>
                  </a:moveTo>
                  <a:lnTo>
                    <a:pt x="817371" y="33400"/>
                  </a:lnTo>
                  <a:lnTo>
                    <a:pt x="822070" y="41783"/>
                  </a:lnTo>
                  <a:lnTo>
                    <a:pt x="818680" y="43707"/>
                  </a:lnTo>
                  <a:lnTo>
                    <a:pt x="806830" y="117856"/>
                  </a:lnTo>
                  <a:lnTo>
                    <a:pt x="863528" y="33400"/>
                  </a:lnTo>
                  <a:close/>
                </a:path>
                <a:path w="886459" h="506095">
                  <a:moveTo>
                    <a:pt x="817371" y="33400"/>
                  </a:moveTo>
                  <a:lnTo>
                    <a:pt x="813980" y="35326"/>
                  </a:lnTo>
                  <a:lnTo>
                    <a:pt x="819657" y="37592"/>
                  </a:lnTo>
                  <a:lnTo>
                    <a:pt x="818680" y="43707"/>
                  </a:lnTo>
                  <a:lnTo>
                    <a:pt x="822070" y="41783"/>
                  </a:lnTo>
                  <a:lnTo>
                    <a:pt x="817371" y="33400"/>
                  </a:lnTo>
                  <a:close/>
                </a:path>
                <a:path w="886459" h="506095">
                  <a:moveTo>
                    <a:pt x="885951" y="0"/>
                  </a:moveTo>
                  <a:lnTo>
                    <a:pt x="744219" y="7493"/>
                  </a:lnTo>
                  <a:lnTo>
                    <a:pt x="813980" y="35326"/>
                  </a:lnTo>
                  <a:lnTo>
                    <a:pt x="817371" y="33400"/>
                  </a:lnTo>
                  <a:lnTo>
                    <a:pt x="863528" y="33400"/>
                  </a:lnTo>
                  <a:lnTo>
                    <a:pt x="885951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533295" y="2835910"/>
            <a:ext cx="47085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91685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19977" y="382595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433055" y="4107941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60868" y="33430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97162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801226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905746" y="3825951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047481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605"/>
                </a:moveTo>
                <a:lnTo>
                  <a:pt x="0" y="916558"/>
                </a:lnTo>
                <a:lnTo>
                  <a:pt x="137033" y="879220"/>
                </a:lnTo>
                <a:lnTo>
                  <a:pt x="77970" y="869314"/>
                </a:lnTo>
                <a:lnTo>
                  <a:pt x="59944" y="869314"/>
                </a:lnTo>
                <a:lnTo>
                  <a:pt x="53594" y="862202"/>
                </a:lnTo>
                <a:lnTo>
                  <a:pt x="56444" y="859656"/>
                </a:lnTo>
                <a:lnTo>
                  <a:pt x="52450" y="784605"/>
                </a:lnTo>
                <a:close/>
              </a:path>
              <a:path w="1024890" h="916939">
                <a:moveTo>
                  <a:pt x="56769" y="865758"/>
                </a:moveTo>
                <a:lnTo>
                  <a:pt x="59944" y="869314"/>
                </a:lnTo>
                <a:lnTo>
                  <a:pt x="62792" y="866769"/>
                </a:lnTo>
                <a:lnTo>
                  <a:pt x="56769" y="865758"/>
                </a:lnTo>
                <a:close/>
              </a:path>
              <a:path w="1024890" h="916939">
                <a:moveTo>
                  <a:pt x="62792" y="866769"/>
                </a:moveTo>
                <a:lnTo>
                  <a:pt x="59944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56"/>
                </a:lnTo>
                <a:lnTo>
                  <a:pt x="56769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56"/>
                </a:moveTo>
                <a:lnTo>
                  <a:pt x="53594" y="862202"/>
                </a:lnTo>
                <a:lnTo>
                  <a:pt x="56769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8625968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9342246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689" y="33472"/>
                </a:moveTo>
                <a:lnTo>
                  <a:pt x="69214" y="36194"/>
                </a:lnTo>
                <a:lnTo>
                  <a:pt x="70675" y="42130"/>
                </a:lnTo>
                <a:lnTo>
                  <a:pt x="888746" y="421131"/>
                </a:lnTo>
                <a:lnTo>
                  <a:pt x="892682" y="412496"/>
                </a:lnTo>
                <a:lnTo>
                  <a:pt x="74689" y="33472"/>
                </a:lnTo>
                <a:close/>
              </a:path>
              <a:path w="892809" h="421639">
                <a:moveTo>
                  <a:pt x="141985" y="0"/>
                </a:moveTo>
                <a:lnTo>
                  <a:pt x="0" y="4190"/>
                </a:lnTo>
                <a:lnTo>
                  <a:pt x="88646" y="115188"/>
                </a:lnTo>
                <a:lnTo>
                  <a:pt x="70675" y="42130"/>
                </a:lnTo>
                <a:lnTo>
                  <a:pt x="67182" y="40512"/>
                </a:lnTo>
                <a:lnTo>
                  <a:pt x="71247" y="31876"/>
                </a:lnTo>
                <a:lnTo>
                  <a:pt x="77896" y="31876"/>
                </a:lnTo>
                <a:lnTo>
                  <a:pt x="141985" y="0"/>
                </a:lnTo>
                <a:close/>
              </a:path>
              <a:path w="892809" h="421639">
                <a:moveTo>
                  <a:pt x="69214" y="36194"/>
                </a:moveTo>
                <a:lnTo>
                  <a:pt x="67182" y="40512"/>
                </a:lnTo>
                <a:lnTo>
                  <a:pt x="70675" y="42130"/>
                </a:lnTo>
                <a:lnTo>
                  <a:pt x="69214" y="36194"/>
                </a:lnTo>
                <a:close/>
              </a:path>
              <a:path w="892809" h="421639">
                <a:moveTo>
                  <a:pt x="71247" y="31876"/>
                </a:moveTo>
                <a:lnTo>
                  <a:pt x="69215" y="36194"/>
                </a:lnTo>
                <a:lnTo>
                  <a:pt x="74689" y="33472"/>
                </a:lnTo>
                <a:lnTo>
                  <a:pt x="71247" y="31876"/>
                </a:lnTo>
                <a:close/>
              </a:path>
              <a:path w="892809" h="421639">
                <a:moveTo>
                  <a:pt x="77896" y="31876"/>
                </a:moveTo>
                <a:lnTo>
                  <a:pt x="71247" y="31876"/>
                </a:lnTo>
                <a:lnTo>
                  <a:pt x="74689" y="33472"/>
                </a:lnTo>
                <a:lnTo>
                  <a:pt x="77896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9633967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103997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7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7" y="68199"/>
                </a:lnTo>
                <a:lnTo>
                  <a:pt x="908557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8481187" y="2878074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025514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517" y="299974"/>
                </a:moveTo>
                <a:lnTo>
                  <a:pt x="0" y="416813"/>
                </a:lnTo>
                <a:lnTo>
                  <a:pt x="141859" y="411225"/>
                </a:lnTo>
                <a:lnTo>
                  <a:pt x="76801" y="384301"/>
                </a:lnTo>
                <a:lnTo>
                  <a:pt x="69087" y="384301"/>
                </a:lnTo>
                <a:lnTo>
                  <a:pt x="64388" y="375919"/>
                </a:lnTo>
                <a:lnTo>
                  <a:pt x="67715" y="374086"/>
                </a:lnTo>
                <a:lnTo>
                  <a:pt x="80517" y="299974"/>
                </a:lnTo>
                <a:close/>
              </a:path>
              <a:path w="751204" h="417195">
                <a:moveTo>
                  <a:pt x="66757" y="380145"/>
                </a:moveTo>
                <a:lnTo>
                  <a:pt x="69087" y="384301"/>
                </a:lnTo>
                <a:lnTo>
                  <a:pt x="72396" y="382478"/>
                </a:lnTo>
                <a:lnTo>
                  <a:pt x="66757" y="380145"/>
                </a:lnTo>
                <a:close/>
              </a:path>
              <a:path w="751204" h="417195">
                <a:moveTo>
                  <a:pt x="72396" y="382478"/>
                </a:moveTo>
                <a:lnTo>
                  <a:pt x="69087" y="384301"/>
                </a:lnTo>
                <a:lnTo>
                  <a:pt x="76801" y="384301"/>
                </a:lnTo>
                <a:lnTo>
                  <a:pt x="72396" y="382478"/>
                </a:lnTo>
                <a:close/>
              </a:path>
              <a:path w="751204" h="417195">
                <a:moveTo>
                  <a:pt x="746506" y="0"/>
                </a:moveTo>
                <a:lnTo>
                  <a:pt x="67715" y="374086"/>
                </a:lnTo>
                <a:lnTo>
                  <a:pt x="66689" y="380024"/>
                </a:lnTo>
                <a:lnTo>
                  <a:pt x="72396" y="382478"/>
                </a:lnTo>
                <a:lnTo>
                  <a:pt x="751204" y="8381"/>
                </a:lnTo>
                <a:lnTo>
                  <a:pt x="746506" y="0"/>
                </a:lnTo>
                <a:close/>
              </a:path>
              <a:path w="751204" h="417195">
                <a:moveTo>
                  <a:pt x="67715" y="374086"/>
                </a:moveTo>
                <a:lnTo>
                  <a:pt x="64388" y="375919"/>
                </a:lnTo>
                <a:lnTo>
                  <a:pt x="66689" y="380024"/>
                </a:lnTo>
                <a:lnTo>
                  <a:pt x="67715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7400926" y="31876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679686" y="3810508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83" y="110229"/>
                </a:lnTo>
                <a:lnTo>
                  <a:pt x="78138" y="60229"/>
                </a:lnTo>
                <a:lnTo>
                  <a:pt x="118189" y="39823"/>
                </a:lnTo>
                <a:lnTo>
                  <a:pt x="164573" y="23118"/>
                </a:lnTo>
                <a:lnTo>
                  <a:pt x="216353" y="10594"/>
                </a:lnTo>
                <a:lnTo>
                  <a:pt x="272594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594" y="335853"/>
                </a:lnTo>
                <a:lnTo>
                  <a:pt x="216353" y="327987"/>
                </a:lnTo>
                <a:lnTo>
                  <a:pt x="164573" y="315463"/>
                </a:lnTo>
                <a:lnTo>
                  <a:pt x="118189" y="298758"/>
                </a:lnTo>
                <a:lnTo>
                  <a:pt x="78138" y="278352"/>
                </a:lnTo>
                <a:lnTo>
                  <a:pt x="45357" y="254724"/>
                </a:lnTo>
                <a:lnTo>
                  <a:pt x="5351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6601967" y="5315711"/>
            <a:ext cx="509270" cy="533400"/>
            <a:chOff x="5077967" y="5315711"/>
            <a:chExt cx="509270" cy="533400"/>
          </a:xfrm>
        </p:grpSpPr>
        <p:sp>
          <p:nvSpPr>
            <p:cNvPr id="103" name="object 103"/>
            <p:cNvSpPr/>
            <p:nvPr/>
          </p:nvSpPr>
          <p:spPr>
            <a:xfrm>
              <a:off x="5077967" y="5315711"/>
              <a:ext cx="487679" cy="48767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102351" y="5330951"/>
              <a:ext cx="484631" cy="51815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128513" y="5346318"/>
              <a:ext cx="386207" cy="3863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28513" y="534631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7" y="193166"/>
                  </a:lnTo>
                  <a:lnTo>
                    <a:pt x="381105" y="237456"/>
                  </a:lnTo>
                  <a:lnTo>
                    <a:pt x="366575" y="278113"/>
                  </a:lnTo>
                  <a:lnTo>
                    <a:pt x="343779" y="313976"/>
                  </a:lnTo>
                  <a:lnTo>
                    <a:pt x="313878" y="343888"/>
                  </a:lnTo>
                  <a:lnTo>
                    <a:pt x="278034" y="366689"/>
                  </a:lnTo>
                  <a:lnTo>
                    <a:pt x="23741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6783071" y="539201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680959" y="4767071"/>
            <a:ext cx="509270" cy="533400"/>
            <a:chOff x="6156959" y="4767071"/>
            <a:chExt cx="509270" cy="533400"/>
          </a:xfrm>
        </p:grpSpPr>
        <p:sp>
          <p:nvSpPr>
            <p:cNvPr id="109" name="object 109"/>
            <p:cNvSpPr/>
            <p:nvPr/>
          </p:nvSpPr>
          <p:spPr>
            <a:xfrm>
              <a:off x="6156959" y="4767071"/>
              <a:ext cx="487680" cy="4876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181343" y="4782311"/>
              <a:ext cx="484631" cy="51815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206997" y="4797170"/>
              <a:ext cx="386333" cy="3862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206997" y="479717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6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786206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7680959" y="5952744"/>
            <a:ext cx="509270" cy="533400"/>
            <a:chOff x="6156959" y="5952744"/>
            <a:chExt cx="509270" cy="533400"/>
          </a:xfrm>
        </p:grpSpPr>
        <p:sp>
          <p:nvSpPr>
            <p:cNvPr id="115" name="object 115"/>
            <p:cNvSpPr/>
            <p:nvPr/>
          </p:nvSpPr>
          <p:spPr>
            <a:xfrm>
              <a:off x="6156959" y="5952744"/>
              <a:ext cx="487680" cy="48768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81343" y="5967984"/>
              <a:ext cx="484631" cy="51815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206997" y="5983224"/>
              <a:ext cx="386333" cy="38627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206997" y="598322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8"/>
                  </a:lnTo>
                  <a:lnTo>
                    <a:pt x="19634" y="108199"/>
                  </a:lnTo>
                  <a:lnTo>
                    <a:pt x="42437" y="72339"/>
                  </a:lnTo>
                  <a:lnTo>
                    <a:pt x="72352" y="42430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30"/>
                  </a:lnTo>
                  <a:lnTo>
                    <a:pt x="343896" y="72339"/>
                  </a:lnTo>
                  <a:lnTo>
                    <a:pt x="366699" y="108199"/>
                  </a:lnTo>
                  <a:lnTo>
                    <a:pt x="381232" y="148848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6"/>
                  </a:lnTo>
                  <a:lnTo>
                    <a:pt x="343896" y="313928"/>
                  </a:lnTo>
                  <a:lnTo>
                    <a:pt x="313981" y="343838"/>
                  </a:lnTo>
                  <a:lnTo>
                    <a:pt x="278115" y="366639"/>
                  </a:lnTo>
                  <a:lnTo>
                    <a:pt x="237457" y="381169"/>
                  </a:lnTo>
                  <a:lnTo>
                    <a:pt x="193166" y="386270"/>
                  </a:lnTo>
                  <a:lnTo>
                    <a:pt x="148876" y="381169"/>
                  </a:lnTo>
                  <a:lnTo>
                    <a:pt x="108218" y="366639"/>
                  </a:lnTo>
                  <a:lnTo>
                    <a:pt x="72352" y="343838"/>
                  </a:lnTo>
                  <a:lnTo>
                    <a:pt x="42437" y="313928"/>
                  </a:lnTo>
                  <a:lnTo>
                    <a:pt x="19634" y="278066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7862062" y="602935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8982456" y="5952744"/>
            <a:ext cx="509270" cy="533400"/>
            <a:chOff x="7458456" y="5952744"/>
            <a:chExt cx="509270" cy="533400"/>
          </a:xfrm>
        </p:grpSpPr>
        <p:sp>
          <p:nvSpPr>
            <p:cNvPr id="121" name="object 121"/>
            <p:cNvSpPr/>
            <p:nvPr/>
          </p:nvSpPr>
          <p:spPr>
            <a:xfrm>
              <a:off x="7458456" y="5952744"/>
              <a:ext cx="487679" cy="48768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482840" y="5967984"/>
              <a:ext cx="484631" cy="51815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08875" y="5984506"/>
              <a:ext cx="386333" cy="38627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508875" y="598450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101" y="148856"/>
                  </a:lnTo>
                  <a:lnTo>
                    <a:pt x="19634" y="108203"/>
                  </a:lnTo>
                  <a:lnTo>
                    <a:pt x="42437" y="72342"/>
                  </a:lnTo>
                  <a:lnTo>
                    <a:pt x="72352" y="42431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31"/>
                  </a:lnTo>
                  <a:lnTo>
                    <a:pt x="343896" y="72342"/>
                  </a:lnTo>
                  <a:lnTo>
                    <a:pt x="366699" y="108203"/>
                  </a:lnTo>
                  <a:lnTo>
                    <a:pt x="381232" y="148856"/>
                  </a:lnTo>
                  <a:lnTo>
                    <a:pt x="386333" y="193141"/>
                  </a:lnTo>
                  <a:lnTo>
                    <a:pt x="381232" y="237425"/>
                  </a:lnTo>
                  <a:lnTo>
                    <a:pt x="366699" y="278077"/>
                  </a:lnTo>
                  <a:lnTo>
                    <a:pt x="343896" y="313936"/>
                  </a:lnTo>
                  <a:lnTo>
                    <a:pt x="313981" y="343843"/>
                  </a:lnTo>
                  <a:lnTo>
                    <a:pt x="278115" y="366641"/>
                  </a:lnTo>
                  <a:lnTo>
                    <a:pt x="237457" y="381170"/>
                  </a:lnTo>
                  <a:lnTo>
                    <a:pt x="193167" y="386270"/>
                  </a:lnTo>
                  <a:lnTo>
                    <a:pt x="148876" y="381170"/>
                  </a:lnTo>
                  <a:lnTo>
                    <a:pt x="108218" y="366641"/>
                  </a:lnTo>
                  <a:lnTo>
                    <a:pt x="72352" y="343843"/>
                  </a:lnTo>
                  <a:lnTo>
                    <a:pt x="42437" y="313936"/>
                  </a:lnTo>
                  <a:lnTo>
                    <a:pt x="19634" y="278077"/>
                  </a:lnTo>
                  <a:lnTo>
                    <a:pt x="5101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9164194" y="603056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8976359" y="4767071"/>
            <a:ext cx="509270" cy="533400"/>
            <a:chOff x="7452359" y="4767071"/>
            <a:chExt cx="509270" cy="533400"/>
          </a:xfrm>
        </p:grpSpPr>
        <p:sp>
          <p:nvSpPr>
            <p:cNvPr id="127" name="object 127"/>
            <p:cNvSpPr/>
            <p:nvPr/>
          </p:nvSpPr>
          <p:spPr>
            <a:xfrm>
              <a:off x="7452359" y="4767071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76743" y="4782311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01889" y="4797170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501889" y="479717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9157208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10195559" y="5315711"/>
            <a:ext cx="472440" cy="533400"/>
            <a:chOff x="8671559" y="5315711"/>
            <a:chExt cx="472440" cy="533400"/>
          </a:xfrm>
        </p:grpSpPr>
        <p:sp>
          <p:nvSpPr>
            <p:cNvPr id="133" name="object 133"/>
            <p:cNvSpPr/>
            <p:nvPr/>
          </p:nvSpPr>
          <p:spPr>
            <a:xfrm>
              <a:off x="8671559" y="5315711"/>
              <a:ext cx="472440" cy="4876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695943" y="5330951"/>
              <a:ext cx="448055" cy="51815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722232" y="5346318"/>
              <a:ext cx="386334" cy="3863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722232" y="534631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10377932" y="539201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979920" y="498602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10" y="1026744"/>
                </a:lnTo>
                <a:lnTo>
                  <a:pt x="718058" y="943635"/>
                </a:lnTo>
                <a:lnTo>
                  <a:pt x="736739" y="1016533"/>
                </a:lnTo>
                <a:lnTo>
                  <a:pt x="4191" y="685711"/>
                </a:lnTo>
                <a:lnTo>
                  <a:pt x="254" y="694397"/>
                </a:lnTo>
                <a:lnTo>
                  <a:pt x="732790" y="1025207"/>
                </a:lnTo>
                <a:lnTo>
                  <a:pt x="665861" y="1059370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17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17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50"/>
                </a:lnTo>
                <a:lnTo>
                  <a:pt x="1972945" y="1186751"/>
                </a:lnTo>
                <a:lnTo>
                  <a:pt x="1137399" y="1185570"/>
                </a:lnTo>
                <a:lnTo>
                  <a:pt x="1137399" y="1195095"/>
                </a:lnTo>
                <a:lnTo>
                  <a:pt x="1972919" y="1196276"/>
                </a:lnTo>
                <a:lnTo>
                  <a:pt x="1925828" y="1254950"/>
                </a:lnTo>
                <a:lnTo>
                  <a:pt x="2043620" y="1196276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2303653" y="323850"/>
                </a:moveTo>
                <a:lnTo>
                  <a:pt x="2277948" y="273558"/>
                </a:lnTo>
                <a:lnTo>
                  <a:pt x="2239848" y="199009"/>
                </a:lnTo>
                <a:lnTo>
                  <a:pt x="2239848" y="273621"/>
                </a:lnTo>
                <a:lnTo>
                  <a:pt x="2239683" y="273634"/>
                </a:lnTo>
                <a:lnTo>
                  <a:pt x="2239848" y="273621"/>
                </a:lnTo>
                <a:lnTo>
                  <a:pt x="2239848" y="199009"/>
                </a:lnTo>
                <a:lnTo>
                  <a:pt x="2239010" y="197358"/>
                </a:lnTo>
                <a:lnTo>
                  <a:pt x="2176653" y="324993"/>
                </a:lnTo>
                <a:lnTo>
                  <a:pt x="2234971" y="277469"/>
                </a:lnTo>
                <a:lnTo>
                  <a:pt x="2241296" y="998537"/>
                </a:lnTo>
                <a:lnTo>
                  <a:pt x="2250821" y="998448"/>
                </a:lnTo>
                <a:lnTo>
                  <a:pt x="2244496" y="277291"/>
                </a:lnTo>
                <a:lnTo>
                  <a:pt x="2303653" y="323850"/>
                </a:lnTo>
                <a:close/>
              </a:path>
              <a:path w="3322954" h="1255395">
                <a:moveTo>
                  <a:pt x="3322828" y="690054"/>
                </a:moveTo>
                <a:lnTo>
                  <a:pt x="3181096" y="697522"/>
                </a:lnTo>
                <a:lnTo>
                  <a:pt x="3250958" y="725398"/>
                </a:lnTo>
                <a:lnTo>
                  <a:pt x="2436876" y="1187488"/>
                </a:lnTo>
                <a:lnTo>
                  <a:pt x="2441575" y="1195768"/>
                </a:lnTo>
                <a:lnTo>
                  <a:pt x="3255695" y="733653"/>
                </a:lnTo>
                <a:lnTo>
                  <a:pt x="3243834" y="807974"/>
                </a:lnTo>
                <a:lnTo>
                  <a:pt x="3300399" y="723531"/>
                </a:lnTo>
                <a:lnTo>
                  <a:pt x="3322828" y="690054"/>
                </a:lnTo>
                <a:close/>
              </a:path>
              <a:path w="3322954" h="1255395">
                <a:moveTo>
                  <a:pt x="3322828" y="416941"/>
                </a:moveTo>
                <a:lnTo>
                  <a:pt x="3300742" y="389255"/>
                </a:lnTo>
                <a:lnTo>
                  <a:pt x="3234309" y="305943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145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828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7125971" y="49146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8446135" y="5897372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7973949" y="543285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9310244" y="5501741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814307" y="49146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9918955" y="5915355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solidFill>
                  <a:srgbClr val="FF0000"/>
                </a:solidFill>
                <a:latin typeface="Carlito"/>
                <a:cs typeface="Carlito"/>
              </a:rPr>
              <a:t>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8060690" y="512330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517"/>
                </a:moveTo>
                <a:lnTo>
                  <a:pt x="0" y="916482"/>
                </a:lnTo>
                <a:lnTo>
                  <a:pt x="137032" y="879208"/>
                </a:lnTo>
                <a:lnTo>
                  <a:pt x="78004" y="869264"/>
                </a:lnTo>
                <a:lnTo>
                  <a:pt x="60070" y="869264"/>
                </a:lnTo>
                <a:lnTo>
                  <a:pt x="53720" y="862164"/>
                </a:lnTo>
                <a:lnTo>
                  <a:pt x="56562" y="859625"/>
                </a:lnTo>
                <a:lnTo>
                  <a:pt x="52450" y="784517"/>
                </a:lnTo>
                <a:close/>
              </a:path>
              <a:path w="1024890" h="916939">
                <a:moveTo>
                  <a:pt x="56562" y="859625"/>
                </a:moveTo>
                <a:lnTo>
                  <a:pt x="53720" y="862164"/>
                </a:lnTo>
                <a:lnTo>
                  <a:pt x="60070" y="869264"/>
                </a:lnTo>
                <a:lnTo>
                  <a:pt x="62915" y="866722"/>
                </a:lnTo>
                <a:lnTo>
                  <a:pt x="56895" y="865708"/>
                </a:lnTo>
                <a:lnTo>
                  <a:pt x="56562" y="859625"/>
                </a:lnTo>
                <a:close/>
              </a:path>
              <a:path w="1024890" h="916939">
                <a:moveTo>
                  <a:pt x="62915" y="866722"/>
                </a:moveTo>
                <a:lnTo>
                  <a:pt x="60070" y="869264"/>
                </a:lnTo>
                <a:lnTo>
                  <a:pt x="78004" y="869264"/>
                </a:lnTo>
                <a:lnTo>
                  <a:pt x="62915" y="866722"/>
                </a:lnTo>
                <a:close/>
              </a:path>
              <a:path w="1024890" h="916939">
                <a:moveTo>
                  <a:pt x="1018539" y="0"/>
                </a:moveTo>
                <a:lnTo>
                  <a:pt x="56562" y="859625"/>
                </a:lnTo>
                <a:lnTo>
                  <a:pt x="56895" y="865708"/>
                </a:lnTo>
                <a:lnTo>
                  <a:pt x="62915" y="866722"/>
                </a:lnTo>
                <a:lnTo>
                  <a:pt x="1024889" y="7112"/>
                </a:lnTo>
                <a:lnTo>
                  <a:pt x="1018539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8639048" y="553557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9355581" y="5122671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088" y="36194"/>
                </a:lnTo>
                <a:lnTo>
                  <a:pt x="70548" y="42130"/>
                </a:lnTo>
                <a:lnTo>
                  <a:pt x="888619" y="421131"/>
                </a:lnTo>
                <a:lnTo>
                  <a:pt x="892683" y="412495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48" y="42130"/>
                </a:lnTo>
                <a:lnTo>
                  <a:pt x="67056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088" y="36194"/>
                </a:moveTo>
                <a:lnTo>
                  <a:pt x="67056" y="40512"/>
                </a:lnTo>
                <a:lnTo>
                  <a:pt x="70548" y="42130"/>
                </a:lnTo>
                <a:lnTo>
                  <a:pt x="69088" y="36194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088" y="3619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9647047" y="5327396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8117332" y="492683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8494522" y="4967097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7038722" y="5122672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3"/>
                </a:moveTo>
                <a:lnTo>
                  <a:pt x="0" y="416813"/>
                </a:lnTo>
                <a:lnTo>
                  <a:pt x="141858" y="411098"/>
                </a:lnTo>
                <a:lnTo>
                  <a:pt x="76645" y="384174"/>
                </a:lnTo>
                <a:lnTo>
                  <a:pt x="69087" y="384174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3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4"/>
                </a:lnTo>
                <a:lnTo>
                  <a:pt x="72325" y="382391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5" y="382391"/>
                </a:moveTo>
                <a:lnTo>
                  <a:pt x="69087" y="384174"/>
                </a:lnTo>
                <a:lnTo>
                  <a:pt x="76645" y="384174"/>
                </a:lnTo>
                <a:lnTo>
                  <a:pt x="72325" y="382391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5" y="382391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7327773" y="5189119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8425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770699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 dirty="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25" dirty="0">
                <a:latin typeface="Carlito"/>
                <a:cs typeface="Carlito"/>
              </a:rPr>
              <a:t>Refazer </a:t>
            </a:r>
            <a:r>
              <a:rPr sz="2800" dirty="0">
                <a:latin typeface="Carlito"/>
                <a:cs typeface="Carlito"/>
              </a:rPr>
              <a:t>o </a:t>
            </a:r>
            <a:r>
              <a:rPr sz="2800" spc="-5" dirty="0">
                <a:latin typeface="Carlito"/>
                <a:cs typeface="Carlito"/>
              </a:rPr>
              <a:t>residual... </a:t>
            </a:r>
            <a:r>
              <a:rPr sz="2800" b="1" dirty="0">
                <a:latin typeface="Carlito"/>
                <a:cs typeface="Carlito"/>
              </a:rPr>
              <a:t>eliminando </a:t>
            </a:r>
            <a:r>
              <a:rPr sz="2800" b="1" spc="-10" dirty="0">
                <a:latin typeface="Carlito"/>
                <a:cs typeface="Carlito"/>
              </a:rPr>
              <a:t>arcos</a:t>
            </a:r>
            <a:r>
              <a:rPr sz="2800" b="1" spc="-19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zerados...</a:t>
            </a:r>
            <a:endParaRPr sz="2800" dirty="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2481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4" y="4118229"/>
            <a:ext cx="42481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4/14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2131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89776" y="3227832"/>
            <a:ext cx="509270" cy="533400"/>
            <a:chOff x="5065776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65776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90160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15179" y="3258185"/>
              <a:ext cx="386334" cy="3862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15179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69735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68767" y="2679192"/>
            <a:ext cx="509270" cy="1719580"/>
            <a:chOff x="6144767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44767" y="2679192"/>
              <a:ext cx="484632" cy="4876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69151" y="2694432"/>
              <a:ext cx="484631" cy="518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93789" y="2708910"/>
              <a:ext cx="386334" cy="3863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93789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44767" y="3864864"/>
              <a:ext cx="484632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69151" y="3880104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93789" y="389496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93789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4872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70264" y="3864864"/>
            <a:ext cx="509270" cy="533400"/>
            <a:chOff x="7446264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46264" y="3864864"/>
              <a:ext cx="484631" cy="4876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70648" y="3880104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95667" y="3896233"/>
              <a:ext cx="386206" cy="3863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95667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96" y="381232"/>
                  </a:lnTo>
                  <a:lnTo>
                    <a:pt x="108172" y="366699"/>
                  </a:lnTo>
                  <a:lnTo>
                    <a:pt x="72328" y="343896"/>
                  </a:lnTo>
                  <a:lnTo>
                    <a:pt x="42427" y="313981"/>
                  </a:lnTo>
                  <a:lnTo>
                    <a:pt x="19631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51112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61119" y="2679192"/>
            <a:ext cx="509270" cy="533400"/>
            <a:chOff x="7437119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437119" y="2679192"/>
              <a:ext cx="487679" cy="4876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61503" y="2694432"/>
              <a:ext cx="484631" cy="5181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88554" y="2708910"/>
              <a:ext cx="386334" cy="3863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8855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4" y="2763723"/>
            <a:ext cx="578548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73245" algn="l"/>
                <a:tab pos="566864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83368" y="3227832"/>
            <a:ext cx="485140" cy="533400"/>
            <a:chOff x="8659368" y="3227832"/>
            <a:chExt cx="485140" cy="533400"/>
          </a:xfrm>
        </p:grpSpPr>
        <p:sp>
          <p:nvSpPr>
            <p:cNvPr id="73" name="object 73"/>
            <p:cNvSpPr/>
            <p:nvPr/>
          </p:nvSpPr>
          <p:spPr>
            <a:xfrm>
              <a:off x="8659368" y="3227832"/>
              <a:ext cx="484631" cy="4876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83752" y="3243072"/>
              <a:ext cx="460248" cy="518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709025" y="3258185"/>
              <a:ext cx="386206" cy="3862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09025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1" y="108172"/>
                  </a:lnTo>
                  <a:lnTo>
                    <a:pt x="42427" y="72328"/>
                  </a:lnTo>
                  <a:lnTo>
                    <a:pt x="72328" y="42427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27"/>
                  </a:lnTo>
                  <a:lnTo>
                    <a:pt x="343769" y="72328"/>
                  </a:lnTo>
                  <a:lnTo>
                    <a:pt x="366572" y="108172"/>
                  </a:lnTo>
                  <a:lnTo>
                    <a:pt x="381105" y="14879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40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6485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97624" y="2897759"/>
            <a:ext cx="3590925" cy="1391285"/>
            <a:chOff x="5373623" y="2897758"/>
            <a:chExt cx="3590925" cy="1391285"/>
          </a:xfrm>
        </p:grpSpPr>
        <p:sp>
          <p:nvSpPr>
            <p:cNvPr id="79" name="object 79"/>
            <p:cNvSpPr/>
            <p:nvPr/>
          </p:nvSpPr>
          <p:spPr>
            <a:xfrm>
              <a:off x="5442584" y="2902076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929" y="34394"/>
                  </a:moveTo>
                  <a:lnTo>
                    <a:pt x="0" y="408432"/>
                  </a:lnTo>
                  <a:lnTo>
                    <a:pt x="4699" y="416813"/>
                  </a:lnTo>
                  <a:lnTo>
                    <a:pt x="683478" y="42733"/>
                  </a:lnTo>
                  <a:lnTo>
                    <a:pt x="684506" y="36837"/>
                  </a:lnTo>
                  <a:lnTo>
                    <a:pt x="684399" y="36649"/>
                  </a:lnTo>
                  <a:lnTo>
                    <a:pt x="678929" y="34394"/>
                  </a:lnTo>
                  <a:close/>
                </a:path>
                <a:path w="751204" h="417195">
                  <a:moveTo>
                    <a:pt x="728676" y="32638"/>
                  </a:moveTo>
                  <a:lnTo>
                    <a:pt x="682116" y="32638"/>
                  </a:lnTo>
                  <a:lnTo>
                    <a:pt x="686815" y="40894"/>
                  </a:lnTo>
                  <a:lnTo>
                    <a:pt x="683478" y="42733"/>
                  </a:lnTo>
                  <a:lnTo>
                    <a:pt x="670560" y="116839"/>
                  </a:lnTo>
                  <a:lnTo>
                    <a:pt x="728676" y="32638"/>
                  </a:lnTo>
                  <a:close/>
                </a:path>
                <a:path w="751204" h="417195">
                  <a:moveTo>
                    <a:pt x="684506" y="36837"/>
                  </a:moveTo>
                  <a:lnTo>
                    <a:pt x="683478" y="42733"/>
                  </a:lnTo>
                  <a:lnTo>
                    <a:pt x="686815" y="40894"/>
                  </a:lnTo>
                  <a:lnTo>
                    <a:pt x="684506" y="36837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929" y="34394"/>
                  </a:lnTo>
                  <a:lnTo>
                    <a:pt x="684399" y="36649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204" y="0"/>
                  </a:moveTo>
                  <a:lnTo>
                    <a:pt x="609345" y="5714"/>
                  </a:lnTo>
                  <a:lnTo>
                    <a:pt x="678929" y="34394"/>
                  </a:lnTo>
                  <a:lnTo>
                    <a:pt x="682116" y="32638"/>
                  </a:lnTo>
                  <a:lnTo>
                    <a:pt x="728676" y="32638"/>
                  </a:lnTo>
                  <a:lnTo>
                    <a:pt x="751204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73623" y="3514343"/>
              <a:ext cx="1018031" cy="77114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42331" y="3095243"/>
              <a:ext cx="1008380" cy="993140"/>
            </a:xfrm>
            <a:custGeom>
              <a:avLst/>
              <a:gdLst/>
              <a:ahLst/>
              <a:cxnLst/>
              <a:rect l="l" t="t" r="r" b="b"/>
              <a:pathLst>
                <a:path w="1008379" h="993139">
                  <a:moveTo>
                    <a:pt x="751459" y="992886"/>
                  </a:moveTo>
                  <a:lnTo>
                    <a:pt x="729564" y="954532"/>
                  </a:lnTo>
                  <a:lnTo>
                    <a:pt x="681101" y="869569"/>
                  </a:lnTo>
                  <a:lnTo>
                    <a:pt x="687539" y="944397"/>
                  </a:lnTo>
                  <a:lnTo>
                    <a:pt x="5207" y="488696"/>
                  </a:lnTo>
                  <a:lnTo>
                    <a:pt x="0" y="496570"/>
                  </a:lnTo>
                  <a:lnTo>
                    <a:pt x="682269" y="952436"/>
                  </a:lnTo>
                  <a:lnTo>
                    <a:pt x="610616" y="975106"/>
                  </a:lnTo>
                  <a:lnTo>
                    <a:pt x="751459" y="992886"/>
                  </a:lnTo>
                  <a:close/>
                </a:path>
                <a:path w="1008379" h="993139">
                  <a:moveTo>
                    <a:pt x="1008126" y="127000"/>
                  </a:moveTo>
                  <a:lnTo>
                    <a:pt x="982726" y="76200"/>
                  </a:lnTo>
                  <a:lnTo>
                    <a:pt x="944626" y="0"/>
                  </a:lnTo>
                  <a:lnTo>
                    <a:pt x="881126" y="127000"/>
                  </a:lnTo>
                  <a:lnTo>
                    <a:pt x="939800" y="80073"/>
                  </a:lnTo>
                  <a:lnTo>
                    <a:pt x="939800" y="799719"/>
                  </a:lnTo>
                  <a:lnTo>
                    <a:pt x="949325" y="799719"/>
                  </a:lnTo>
                  <a:lnTo>
                    <a:pt x="949325" y="79959"/>
                  </a:lnTo>
                  <a:lnTo>
                    <a:pt x="1008126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10527" y="3892295"/>
              <a:ext cx="1182624" cy="39623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79997" y="2897758"/>
              <a:ext cx="2185670" cy="1255395"/>
            </a:xfrm>
            <a:custGeom>
              <a:avLst/>
              <a:gdLst/>
              <a:ahLst/>
              <a:cxnLst/>
              <a:rect l="l" t="t" r="r" b="b"/>
              <a:pathLst>
                <a:path w="2185670" h="1255395">
                  <a:moveTo>
                    <a:pt x="915670" y="1191641"/>
                  </a:moveTo>
                  <a:lnTo>
                    <a:pt x="788670" y="1128014"/>
                  </a:lnTo>
                  <a:lnTo>
                    <a:pt x="835698" y="1186815"/>
                  </a:lnTo>
                  <a:lnTo>
                    <a:pt x="127" y="1185545"/>
                  </a:lnTo>
                  <a:lnTo>
                    <a:pt x="0" y="1195070"/>
                  </a:lnTo>
                  <a:lnTo>
                    <a:pt x="835596" y="1196340"/>
                  </a:lnTo>
                  <a:lnTo>
                    <a:pt x="788543" y="1255014"/>
                  </a:lnTo>
                  <a:lnTo>
                    <a:pt x="906233" y="1196340"/>
                  </a:lnTo>
                  <a:lnTo>
                    <a:pt x="915670" y="1191641"/>
                  </a:lnTo>
                  <a:close/>
                </a:path>
                <a:path w="2185670" h="1255395">
                  <a:moveTo>
                    <a:pt x="1166368" y="323850"/>
                  </a:moveTo>
                  <a:lnTo>
                    <a:pt x="1140637" y="273558"/>
                  </a:lnTo>
                  <a:lnTo>
                    <a:pt x="1101725" y="197485"/>
                  </a:lnTo>
                  <a:lnTo>
                    <a:pt x="1039368" y="324993"/>
                  </a:lnTo>
                  <a:lnTo>
                    <a:pt x="1097673" y="277495"/>
                  </a:lnTo>
                  <a:lnTo>
                    <a:pt x="1104011" y="998601"/>
                  </a:lnTo>
                  <a:lnTo>
                    <a:pt x="1113536" y="998474"/>
                  </a:lnTo>
                  <a:lnTo>
                    <a:pt x="1107198" y="277495"/>
                  </a:lnTo>
                  <a:lnTo>
                    <a:pt x="1166368" y="323850"/>
                  </a:lnTo>
                  <a:close/>
                </a:path>
                <a:path w="2185670" h="1255395">
                  <a:moveTo>
                    <a:pt x="2185543" y="416941"/>
                  </a:moveTo>
                  <a:lnTo>
                    <a:pt x="2163457" y="389255"/>
                  </a:lnTo>
                  <a:lnTo>
                    <a:pt x="2097024" y="305943"/>
                  </a:lnTo>
                  <a:lnTo>
                    <a:pt x="2115007" y="379069"/>
                  </a:lnTo>
                  <a:lnTo>
                    <a:pt x="1296924" y="0"/>
                  </a:lnTo>
                  <a:lnTo>
                    <a:pt x="1292860" y="8636"/>
                  </a:lnTo>
                  <a:lnTo>
                    <a:pt x="2110968" y="387667"/>
                  </a:lnTo>
                  <a:lnTo>
                    <a:pt x="2043684" y="421132"/>
                  </a:lnTo>
                  <a:lnTo>
                    <a:pt x="218554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808975" y="3389375"/>
              <a:ext cx="1155192" cy="77419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879588" y="3587876"/>
              <a:ext cx="886460" cy="506095"/>
            </a:xfrm>
            <a:custGeom>
              <a:avLst/>
              <a:gdLst/>
              <a:ahLst/>
              <a:cxnLst/>
              <a:rect l="l" t="t" r="r" b="b"/>
              <a:pathLst>
                <a:path w="886459" h="506095">
                  <a:moveTo>
                    <a:pt x="813980" y="35326"/>
                  </a:moveTo>
                  <a:lnTo>
                    <a:pt x="0" y="497459"/>
                  </a:lnTo>
                  <a:lnTo>
                    <a:pt x="4698" y="505714"/>
                  </a:lnTo>
                  <a:lnTo>
                    <a:pt x="818680" y="43707"/>
                  </a:lnTo>
                  <a:lnTo>
                    <a:pt x="819657" y="37592"/>
                  </a:lnTo>
                  <a:lnTo>
                    <a:pt x="813980" y="35326"/>
                  </a:lnTo>
                  <a:close/>
                </a:path>
                <a:path w="886459" h="506095">
                  <a:moveTo>
                    <a:pt x="863528" y="33400"/>
                  </a:moveTo>
                  <a:lnTo>
                    <a:pt x="817371" y="33400"/>
                  </a:lnTo>
                  <a:lnTo>
                    <a:pt x="822070" y="41783"/>
                  </a:lnTo>
                  <a:lnTo>
                    <a:pt x="818680" y="43707"/>
                  </a:lnTo>
                  <a:lnTo>
                    <a:pt x="806830" y="117856"/>
                  </a:lnTo>
                  <a:lnTo>
                    <a:pt x="863528" y="33400"/>
                  </a:lnTo>
                  <a:close/>
                </a:path>
                <a:path w="886459" h="506095">
                  <a:moveTo>
                    <a:pt x="817371" y="33400"/>
                  </a:moveTo>
                  <a:lnTo>
                    <a:pt x="813980" y="35326"/>
                  </a:lnTo>
                  <a:lnTo>
                    <a:pt x="819657" y="37592"/>
                  </a:lnTo>
                  <a:lnTo>
                    <a:pt x="818680" y="43707"/>
                  </a:lnTo>
                  <a:lnTo>
                    <a:pt x="822070" y="41783"/>
                  </a:lnTo>
                  <a:lnTo>
                    <a:pt x="817371" y="33400"/>
                  </a:lnTo>
                  <a:close/>
                </a:path>
                <a:path w="886459" h="506095">
                  <a:moveTo>
                    <a:pt x="885951" y="0"/>
                  </a:moveTo>
                  <a:lnTo>
                    <a:pt x="744219" y="7493"/>
                  </a:lnTo>
                  <a:lnTo>
                    <a:pt x="813980" y="35326"/>
                  </a:lnTo>
                  <a:lnTo>
                    <a:pt x="817371" y="33400"/>
                  </a:lnTo>
                  <a:lnTo>
                    <a:pt x="863528" y="33400"/>
                  </a:lnTo>
                  <a:lnTo>
                    <a:pt x="885951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533295" y="2835910"/>
            <a:ext cx="47085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91685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19977" y="382595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433055" y="4107941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60868" y="33430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97162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801226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905746" y="3825951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047481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605"/>
                </a:moveTo>
                <a:lnTo>
                  <a:pt x="0" y="916558"/>
                </a:lnTo>
                <a:lnTo>
                  <a:pt x="137033" y="879220"/>
                </a:lnTo>
                <a:lnTo>
                  <a:pt x="77970" y="869314"/>
                </a:lnTo>
                <a:lnTo>
                  <a:pt x="59944" y="869314"/>
                </a:lnTo>
                <a:lnTo>
                  <a:pt x="53594" y="862202"/>
                </a:lnTo>
                <a:lnTo>
                  <a:pt x="56444" y="859656"/>
                </a:lnTo>
                <a:lnTo>
                  <a:pt x="52450" y="784605"/>
                </a:lnTo>
                <a:close/>
              </a:path>
              <a:path w="1024890" h="916939">
                <a:moveTo>
                  <a:pt x="56769" y="865758"/>
                </a:moveTo>
                <a:lnTo>
                  <a:pt x="59944" y="869314"/>
                </a:lnTo>
                <a:lnTo>
                  <a:pt x="62792" y="866769"/>
                </a:lnTo>
                <a:lnTo>
                  <a:pt x="56769" y="865758"/>
                </a:lnTo>
                <a:close/>
              </a:path>
              <a:path w="1024890" h="916939">
                <a:moveTo>
                  <a:pt x="62792" y="866769"/>
                </a:moveTo>
                <a:lnTo>
                  <a:pt x="59944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56"/>
                </a:lnTo>
                <a:lnTo>
                  <a:pt x="56769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56"/>
                </a:moveTo>
                <a:lnTo>
                  <a:pt x="53594" y="862202"/>
                </a:lnTo>
                <a:lnTo>
                  <a:pt x="56769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8625968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9342246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689" y="33472"/>
                </a:moveTo>
                <a:lnTo>
                  <a:pt x="69214" y="36194"/>
                </a:lnTo>
                <a:lnTo>
                  <a:pt x="70675" y="42130"/>
                </a:lnTo>
                <a:lnTo>
                  <a:pt x="888746" y="421131"/>
                </a:lnTo>
                <a:lnTo>
                  <a:pt x="892682" y="412496"/>
                </a:lnTo>
                <a:lnTo>
                  <a:pt x="74689" y="33472"/>
                </a:lnTo>
                <a:close/>
              </a:path>
              <a:path w="892809" h="421639">
                <a:moveTo>
                  <a:pt x="141985" y="0"/>
                </a:moveTo>
                <a:lnTo>
                  <a:pt x="0" y="4190"/>
                </a:lnTo>
                <a:lnTo>
                  <a:pt x="88646" y="115188"/>
                </a:lnTo>
                <a:lnTo>
                  <a:pt x="70675" y="42130"/>
                </a:lnTo>
                <a:lnTo>
                  <a:pt x="67182" y="40512"/>
                </a:lnTo>
                <a:lnTo>
                  <a:pt x="71247" y="31876"/>
                </a:lnTo>
                <a:lnTo>
                  <a:pt x="77896" y="31876"/>
                </a:lnTo>
                <a:lnTo>
                  <a:pt x="141985" y="0"/>
                </a:lnTo>
                <a:close/>
              </a:path>
              <a:path w="892809" h="421639">
                <a:moveTo>
                  <a:pt x="69214" y="36194"/>
                </a:moveTo>
                <a:lnTo>
                  <a:pt x="67182" y="40512"/>
                </a:lnTo>
                <a:lnTo>
                  <a:pt x="70675" y="42130"/>
                </a:lnTo>
                <a:lnTo>
                  <a:pt x="69214" y="36194"/>
                </a:lnTo>
                <a:close/>
              </a:path>
              <a:path w="892809" h="421639">
                <a:moveTo>
                  <a:pt x="71247" y="31876"/>
                </a:moveTo>
                <a:lnTo>
                  <a:pt x="69215" y="36194"/>
                </a:lnTo>
                <a:lnTo>
                  <a:pt x="74689" y="33472"/>
                </a:lnTo>
                <a:lnTo>
                  <a:pt x="71247" y="31876"/>
                </a:lnTo>
                <a:close/>
              </a:path>
              <a:path w="892809" h="421639">
                <a:moveTo>
                  <a:pt x="77896" y="31876"/>
                </a:moveTo>
                <a:lnTo>
                  <a:pt x="71247" y="31876"/>
                </a:lnTo>
                <a:lnTo>
                  <a:pt x="74689" y="33472"/>
                </a:lnTo>
                <a:lnTo>
                  <a:pt x="77896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9633967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103997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7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7" y="68199"/>
                </a:lnTo>
                <a:lnTo>
                  <a:pt x="908557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8481187" y="2878074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025514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517" y="299974"/>
                </a:moveTo>
                <a:lnTo>
                  <a:pt x="0" y="416813"/>
                </a:lnTo>
                <a:lnTo>
                  <a:pt x="141859" y="411225"/>
                </a:lnTo>
                <a:lnTo>
                  <a:pt x="76801" y="384301"/>
                </a:lnTo>
                <a:lnTo>
                  <a:pt x="69087" y="384301"/>
                </a:lnTo>
                <a:lnTo>
                  <a:pt x="64388" y="375919"/>
                </a:lnTo>
                <a:lnTo>
                  <a:pt x="67715" y="374086"/>
                </a:lnTo>
                <a:lnTo>
                  <a:pt x="80517" y="299974"/>
                </a:lnTo>
                <a:close/>
              </a:path>
              <a:path w="751204" h="417195">
                <a:moveTo>
                  <a:pt x="66757" y="380145"/>
                </a:moveTo>
                <a:lnTo>
                  <a:pt x="69087" y="384301"/>
                </a:lnTo>
                <a:lnTo>
                  <a:pt x="72396" y="382478"/>
                </a:lnTo>
                <a:lnTo>
                  <a:pt x="66757" y="380145"/>
                </a:lnTo>
                <a:close/>
              </a:path>
              <a:path w="751204" h="417195">
                <a:moveTo>
                  <a:pt x="72396" y="382478"/>
                </a:moveTo>
                <a:lnTo>
                  <a:pt x="69087" y="384301"/>
                </a:lnTo>
                <a:lnTo>
                  <a:pt x="76801" y="384301"/>
                </a:lnTo>
                <a:lnTo>
                  <a:pt x="72396" y="382478"/>
                </a:lnTo>
                <a:close/>
              </a:path>
              <a:path w="751204" h="417195">
                <a:moveTo>
                  <a:pt x="746506" y="0"/>
                </a:moveTo>
                <a:lnTo>
                  <a:pt x="67715" y="374086"/>
                </a:lnTo>
                <a:lnTo>
                  <a:pt x="66689" y="380024"/>
                </a:lnTo>
                <a:lnTo>
                  <a:pt x="72396" y="382478"/>
                </a:lnTo>
                <a:lnTo>
                  <a:pt x="751204" y="8381"/>
                </a:lnTo>
                <a:lnTo>
                  <a:pt x="746506" y="0"/>
                </a:lnTo>
                <a:close/>
              </a:path>
              <a:path w="751204" h="417195">
                <a:moveTo>
                  <a:pt x="67715" y="374086"/>
                </a:moveTo>
                <a:lnTo>
                  <a:pt x="64388" y="375919"/>
                </a:lnTo>
                <a:lnTo>
                  <a:pt x="66689" y="380024"/>
                </a:lnTo>
                <a:lnTo>
                  <a:pt x="67715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7400926" y="31876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679686" y="3810508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83" y="110229"/>
                </a:lnTo>
                <a:lnTo>
                  <a:pt x="78138" y="60229"/>
                </a:lnTo>
                <a:lnTo>
                  <a:pt x="118189" y="39823"/>
                </a:lnTo>
                <a:lnTo>
                  <a:pt x="164573" y="23118"/>
                </a:lnTo>
                <a:lnTo>
                  <a:pt x="216353" y="10594"/>
                </a:lnTo>
                <a:lnTo>
                  <a:pt x="272594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594" y="335853"/>
                </a:lnTo>
                <a:lnTo>
                  <a:pt x="216353" y="327987"/>
                </a:lnTo>
                <a:lnTo>
                  <a:pt x="164573" y="315463"/>
                </a:lnTo>
                <a:lnTo>
                  <a:pt x="118189" y="298758"/>
                </a:lnTo>
                <a:lnTo>
                  <a:pt x="78138" y="278352"/>
                </a:lnTo>
                <a:lnTo>
                  <a:pt x="45357" y="254724"/>
                </a:lnTo>
                <a:lnTo>
                  <a:pt x="5351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6601967" y="5315711"/>
            <a:ext cx="509270" cy="533400"/>
            <a:chOff x="5077967" y="5315711"/>
            <a:chExt cx="509270" cy="533400"/>
          </a:xfrm>
        </p:grpSpPr>
        <p:sp>
          <p:nvSpPr>
            <p:cNvPr id="103" name="object 103"/>
            <p:cNvSpPr/>
            <p:nvPr/>
          </p:nvSpPr>
          <p:spPr>
            <a:xfrm>
              <a:off x="5077967" y="5315711"/>
              <a:ext cx="487679" cy="48767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102351" y="5330951"/>
              <a:ext cx="484631" cy="51815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128513" y="5346318"/>
              <a:ext cx="386207" cy="3863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28513" y="534631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7" y="193166"/>
                  </a:lnTo>
                  <a:lnTo>
                    <a:pt x="381105" y="237456"/>
                  </a:lnTo>
                  <a:lnTo>
                    <a:pt x="366575" y="278113"/>
                  </a:lnTo>
                  <a:lnTo>
                    <a:pt x="343779" y="313976"/>
                  </a:lnTo>
                  <a:lnTo>
                    <a:pt x="313878" y="343888"/>
                  </a:lnTo>
                  <a:lnTo>
                    <a:pt x="278034" y="366689"/>
                  </a:lnTo>
                  <a:lnTo>
                    <a:pt x="23741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6783071" y="539201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680959" y="4767071"/>
            <a:ext cx="509270" cy="533400"/>
            <a:chOff x="6156959" y="4767071"/>
            <a:chExt cx="509270" cy="533400"/>
          </a:xfrm>
        </p:grpSpPr>
        <p:sp>
          <p:nvSpPr>
            <p:cNvPr id="109" name="object 109"/>
            <p:cNvSpPr/>
            <p:nvPr/>
          </p:nvSpPr>
          <p:spPr>
            <a:xfrm>
              <a:off x="6156959" y="4767071"/>
              <a:ext cx="487680" cy="4876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181343" y="4782311"/>
              <a:ext cx="484631" cy="51815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206997" y="4797170"/>
              <a:ext cx="386333" cy="3862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206997" y="479717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6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786206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7680959" y="5952744"/>
            <a:ext cx="509270" cy="533400"/>
            <a:chOff x="6156959" y="5952744"/>
            <a:chExt cx="509270" cy="533400"/>
          </a:xfrm>
        </p:grpSpPr>
        <p:sp>
          <p:nvSpPr>
            <p:cNvPr id="115" name="object 115"/>
            <p:cNvSpPr/>
            <p:nvPr/>
          </p:nvSpPr>
          <p:spPr>
            <a:xfrm>
              <a:off x="6156959" y="5952744"/>
              <a:ext cx="487680" cy="48768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81343" y="5967984"/>
              <a:ext cx="484631" cy="51815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206997" y="5983224"/>
              <a:ext cx="386333" cy="38627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206997" y="598322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8"/>
                  </a:lnTo>
                  <a:lnTo>
                    <a:pt x="19634" y="108199"/>
                  </a:lnTo>
                  <a:lnTo>
                    <a:pt x="42437" y="72339"/>
                  </a:lnTo>
                  <a:lnTo>
                    <a:pt x="72352" y="42430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30"/>
                  </a:lnTo>
                  <a:lnTo>
                    <a:pt x="343896" y="72339"/>
                  </a:lnTo>
                  <a:lnTo>
                    <a:pt x="366699" y="108199"/>
                  </a:lnTo>
                  <a:lnTo>
                    <a:pt x="381232" y="148848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6"/>
                  </a:lnTo>
                  <a:lnTo>
                    <a:pt x="343896" y="313928"/>
                  </a:lnTo>
                  <a:lnTo>
                    <a:pt x="313981" y="343838"/>
                  </a:lnTo>
                  <a:lnTo>
                    <a:pt x="278115" y="366639"/>
                  </a:lnTo>
                  <a:lnTo>
                    <a:pt x="237457" y="381169"/>
                  </a:lnTo>
                  <a:lnTo>
                    <a:pt x="193166" y="386270"/>
                  </a:lnTo>
                  <a:lnTo>
                    <a:pt x="148876" y="381169"/>
                  </a:lnTo>
                  <a:lnTo>
                    <a:pt x="108218" y="366639"/>
                  </a:lnTo>
                  <a:lnTo>
                    <a:pt x="72352" y="343838"/>
                  </a:lnTo>
                  <a:lnTo>
                    <a:pt x="42437" y="313928"/>
                  </a:lnTo>
                  <a:lnTo>
                    <a:pt x="19634" y="278066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7862062" y="602935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8982456" y="5952744"/>
            <a:ext cx="509270" cy="533400"/>
            <a:chOff x="7458456" y="5952744"/>
            <a:chExt cx="509270" cy="533400"/>
          </a:xfrm>
        </p:grpSpPr>
        <p:sp>
          <p:nvSpPr>
            <p:cNvPr id="121" name="object 121"/>
            <p:cNvSpPr/>
            <p:nvPr/>
          </p:nvSpPr>
          <p:spPr>
            <a:xfrm>
              <a:off x="7458456" y="5952744"/>
              <a:ext cx="487679" cy="48768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482840" y="5967984"/>
              <a:ext cx="484631" cy="51815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08875" y="5984506"/>
              <a:ext cx="386333" cy="38627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508875" y="598450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101" y="148856"/>
                  </a:lnTo>
                  <a:lnTo>
                    <a:pt x="19634" y="108203"/>
                  </a:lnTo>
                  <a:lnTo>
                    <a:pt x="42437" y="72342"/>
                  </a:lnTo>
                  <a:lnTo>
                    <a:pt x="72352" y="42431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31"/>
                  </a:lnTo>
                  <a:lnTo>
                    <a:pt x="343896" y="72342"/>
                  </a:lnTo>
                  <a:lnTo>
                    <a:pt x="366699" y="108203"/>
                  </a:lnTo>
                  <a:lnTo>
                    <a:pt x="381232" y="148856"/>
                  </a:lnTo>
                  <a:lnTo>
                    <a:pt x="386333" y="193141"/>
                  </a:lnTo>
                  <a:lnTo>
                    <a:pt x="381232" y="237425"/>
                  </a:lnTo>
                  <a:lnTo>
                    <a:pt x="366699" y="278077"/>
                  </a:lnTo>
                  <a:lnTo>
                    <a:pt x="343896" y="313936"/>
                  </a:lnTo>
                  <a:lnTo>
                    <a:pt x="313981" y="343843"/>
                  </a:lnTo>
                  <a:lnTo>
                    <a:pt x="278115" y="366641"/>
                  </a:lnTo>
                  <a:lnTo>
                    <a:pt x="237457" y="381170"/>
                  </a:lnTo>
                  <a:lnTo>
                    <a:pt x="193167" y="386270"/>
                  </a:lnTo>
                  <a:lnTo>
                    <a:pt x="148876" y="381170"/>
                  </a:lnTo>
                  <a:lnTo>
                    <a:pt x="108218" y="366641"/>
                  </a:lnTo>
                  <a:lnTo>
                    <a:pt x="72352" y="343843"/>
                  </a:lnTo>
                  <a:lnTo>
                    <a:pt x="42437" y="313936"/>
                  </a:lnTo>
                  <a:lnTo>
                    <a:pt x="19634" y="278077"/>
                  </a:lnTo>
                  <a:lnTo>
                    <a:pt x="5101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9164194" y="603056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8976359" y="4767071"/>
            <a:ext cx="509270" cy="533400"/>
            <a:chOff x="7452359" y="4767071"/>
            <a:chExt cx="509270" cy="533400"/>
          </a:xfrm>
        </p:grpSpPr>
        <p:sp>
          <p:nvSpPr>
            <p:cNvPr id="127" name="object 127"/>
            <p:cNvSpPr/>
            <p:nvPr/>
          </p:nvSpPr>
          <p:spPr>
            <a:xfrm>
              <a:off x="7452359" y="4767071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76743" y="4782311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01889" y="4797170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501889" y="479717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9157208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10195559" y="5315711"/>
            <a:ext cx="472440" cy="533400"/>
            <a:chOff x="8671559" y="5315711"/>
            <a:chExt cx="472440" cy="533400"/>
          </a:xfrm>
        </p:grpSpPr>
        <p:sp>
          <p:nvSpPr>
            <p:cNvPr id="133" name="object 133"/>
            <p:cNvSpPr/>
            <p:nvPr/>
          </p:nvSpPr>
          <p:spPr>
            <a:xfrm>
              <a:off x="8671559" y="5315711"/>
              <a:ext cx="472440" cy="4876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695943" y="5330951"/>
              <a:ext cx="448055" cy="51815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722232" y="5346318"/>
              <a:ext cx="386334" cy="3863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722232" y="534631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10377932" y="539201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979920" y="498602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10" y="1026744"/>
                </a:lnTo>
                <a:lnTo>
                  <a:pt x="718058" y="943635"/>
                </a:lnTo>
                <a:lnTo>
                  <a:pt x="736739" y="1016533"/>
                </a:lnTo>
                <a:lnTo>
                  <a:pt x="4191" y="685711"/>
                </a:lnTo>
                <a:lnTo>
                  <a:pt x="254" y="694397"/>
                </a:lnTo>
                <a:lnTo>
                  <a:pt x="732790" y="1025207"/>
                </a:lnTo>
                <a:lnTo>
                  <a:pt x="665861" y="1059370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17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17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50"/>
                </a:lnTo>
                <a:lnTo>
                  <a:pt x="1972945" y="1186751"/>
                </a:lnTo>
                <a:lnTo>
                  <a:pt x="1137399" y="1185570"/>
                </a:lnTo>
                <a:lnTo>
                  <a:pt x="1137399" y="1195095"/>
                </a:lnTo>
                <a:lnTo>
                  <a:pt x="1972919" y="1196276"/>
                </a:lnTo>
                <a:lnTo>
                  <a:pt x="1925828" y="1254950"/>
                </a:lnTo>
                <a:lnTo>
                  <a:pt x="2043620" y="1196276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2303653" y="323850"/>
                </a:moveTo>
                <a:lnTo>
                  <a:pt x="2277948" y="273558"/>
                </a:lnTo>
                <a:lnTo>
                  <a:pt x="2239848" y="199009"/>
                </a:lnTo>
                <a:lnTo>
                  <a:pt x="2239848" y="273621"/>
                </a:lnTo>
                <a:lnTo>
                  <a:pt x="2239683" y="273634"/>
                </a:lnTo>
                <a:lnTo>
                  <a:pt x="2239848" y="273621"/>
                </a:lnTo>
                <a:lnTo>
                  <a:pt x="2239848" y="199009"/>
                </a:lnTo>
                <a:lnTo>
                  <a:pt x="2239010" y="197358"/>
                </a:lnTo>
                <a:lnTo>
                  <a:pt x="2176653" y="324993"/>
                </a:lnTo>
                <a:lnTo>
                  <a:pt x="2234971" y="277469"/>
                </a:lnTo>
                <a:lnTo>
                  <a:pt x="2241296" y="998537"/>
                </a:lnTo>
                <a:lnTo>
                  <a:pt x="2250821" y="998448"/>
                </a:lnTo>
                <a:lnTo>
                  <a:pt x="2244496" y="277291"/>
                </a:lnTo>
                <a:lnTo>
                  <a:pt x="2303653" y="323850"/>
                </a:lnTo>
                <a:close/>
              </a:path>
              <a:path w="3322954" h="1255395">
                <a:moveTo>
                  <a:pt x="3322828" y="416941"/>
                </a:moveTo>
                <a:lnTo>
                  <a:pt x="3300742" y="389255"/>
                </a:lnTo>
                <a:lnTo>
                  <a:pt x="3234309" y="305943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145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828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7125971" y="49146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8446135" y="5897372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7973949" y="543285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9310244" y="5501741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814307" y="49146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8060690" y="512330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517"/>
                </a:moveTo>
                <a:lnTo>
                  <a:pt x="0" y="916482"/>
                </a:lnTo>
                <a:lnTo>
                  <a:pt x="137032" y="879208"/>
                </a:lnTo>
                <a:lnTo>
                  <a:pt x="78004" y="869264"/>
                </a:lnTo>
                <a:lnTo>
                  <a:pt x="60070" y="869264"/>
                </a:lnTo>
                <a:lnTo>
                  <a:pt x="53720" y="862164"/>
                </a:lnTo>
                <a:lnTo>
                  <a:pt x="56562" y="859625"/>
                </a:lnTo>
                <a:lnTo>
                  <a:pt x="52450" y="784517"/>
                </a:lnTo>
                <a:close/>
              </a:path>
              <a:path w="1024890" h="916939">
                <a:moveTo>
                  <a:pt x="56562" y="859625"/>
                </a:moveTo>
                <a:lnTo>
                  <a:pt x="53720" y="862164"/>
                </a:lnTo>
                <a:lnTo>
                  <a:pt x="60070" y="869264"/>
                </a:lnTo>
                <a:lnTo>
                  <a:pt x="62915" y="866722"/>
                </a:lnTo>
                <a:lnTo>
                  <a:pt x="56895" y="865708"/>
                </a:lnTo>
                <a:lnTo>
                  <a:pt x="56562" y="859625"/>
                </a:lnTo>
                <a:close/>
              </a:path>
              <a:path w="1024890" h="916939">
                <a:moveTo>
                  <a:pt x="62915" y="866722"/>
                </a:moveTo>
                <a:lnTo>
                  <a:pt x="60070" y="869264"/>
                </a:lnTo>
                <a:lnTo>
                  <a:pt x="78004" y="869264"/>
                </a:lnTo>
                <a:lnTo>
                  <a:pt x="62915" y="866722"/>
                </a:lnTo>
                <a:close/>
              </a:path>
              <a:path w="1024890" h="916939">
                <a:moveTo>
                  <a:pt x="1018539" y="0"/>
                </a:moveTo>
                <a:lnTo>
                  <a:pt x="56562" y="859625"/>
                </a:lnTo>
                <a:lnTo>
                  <a:pt x="56895" y="865708"/>
                </a:lnTo>
                <a:lnTo>
                  <a:pt x="62915" y="866722"/>
                </a:lnTo>
                <a:lnTo>
                  <a:pt x="1024889" y="7112"/>
                </a:lnTo>
                <a:lnTo>
                  <a:pt x="1018539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8639048" y="553557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9355581" y="5122671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088" y="36194"/>
                </a:lnTo>
                <a:lnTo>
                  <a:pt x="70548" y="42130"/>
                </a:lnTo>
                <a:lnTo>
                  <a:pt x="888619" y="421131"/>
                </a:lnTo>
                <a:lnTo>
                  <a:pt x="892683" y="412495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48" y="42130"/>
                </a:lnTo>
                <a:lnTo>
                  <a:pt x="67056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088" y="36194"/>
                </a:moveTo>
                <a:lnTo>
                  <a:pt x="67056" y="40512"/>
                </a:lnTo>
                <a:lnTo>
                  <a:pt x="70548" y="42130"/>
                </a:lnTo>
                <a:lnTo>
                  <a:pt x="69088" y="36194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088" y="3619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9647047" y="5327396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8117332" y="492683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8494522" y="4967097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7038722" y="5122672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3"/>
                </a:moveTo>
                <a:lnTo>
                  <a:pt x="0" y="416813"/>
                </a:lnTo>
                <a:lnTo>
                  <a:pt x="141858" y="411098"/>
                </a:lnTo>
                <a:lnTo>
                  <a:pt x="76645" y="384174"/>
                </a:lnTo>
                <a:lnTo>
                  <a:pt x="69087" y="384174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3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4"/>
                </a:lnTo>
                <a:lnTo>
                  <a:pt x="72325" y="382391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5" y="382391"/>
                </a:moveTo>
                <a:lnTo>
                  <a:pt x="69087" y="384174"/>
                </a:lnTo>
                <a:lnTo>
                  <a:pt x="76645" y="384174"/>
                </a:lnTo>
                <a:lnTo>
                  <a:pt x="72325" y="382391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5" y="382391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7327773" y="5189119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8425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362200" y="1825625"/>
            <a:ext cx="10515600" cy="1552988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40" dirty="0">
                <a:solidFill>
                  <a:schemeClr val="bg1"/>
                </a:solidFill>
              </a:rPr>
              <a:t>Grafo </a:t>
            </a:r>
            <a:r>
              <a:rPr spc="-10" dirty="0">
                <a:solidFill>
                  <a:schemeClr val="bg1"/>
                </a:solidFill>
              </a:rPr>
              <a:t>Base </a:t>
            </a:r>
            <a:r>
              <a:rPr spc="-5" dirty="0">
                <a:solidFill>
                  <a:schemeClr val="bg1"/>
                </a:solidFill>
              </a:rPr>
              <a:t>+ </a:t>
            </a:r>
            <a:r>
              <a:rPr spc="-40" dirty="0">
                <a:solidFill>
                  <a:schemeClr val="bg1"/>
                </a:solidFill>
              </a:rPr>
              <a:t>Grafo</a:t>
            </a:r>
            <a:r>
              <a:rPr spc="114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Residual</a:t>
            </a:r>
          </a:p>
          <a:p>
            <a:pPr marL="469265">
              <a:lnSpc>
                <a:spcPct val="100000"/>
              </a:lnSpc>
              <a:spcBef>
                <a:spcPts val="690"/>
              </a:spcBef>
            </a:pP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spc="-25" dirty="0">
                <a:solidFill>
                  <a:schemeClr val="bg1"/>
                </a:solidFill>
              </a:rPr>
              <a:t>Refazer </a:t>
            </a:r>
            <a:r>
              <a:rPr dirty="0">
                <a:solidFill>
                  <a:schemeClr val="bg1"/>
                </a:solidFill>
              </a:rPr>
              <a:t>o </a:t>
            </a:r>
            <a:r>
              <a:rPr spc="-5" dirty="0">
                <a:solidFill>
                  <a:schemeClr val="bg1"/>
                </a:solidFill>
              </a:rPr>
              <a:t>residual... </a:t>
            </a:r>
            <a:r>
              <a:rPr b="1" dirty="0">
                <a:solidFill>
                  <a:schemeClr val="bg1"/>
                </a:solidFill>
                <a:latin typeface="Carlito"/>
                <a:cs typeface="Carlito"/>
              </a:rPr>
              <a:t>adicionando </a:t>
            </a:r>
            <a:r>
              <a:rPr b="1" spc="-10" dirty="0">
                <a:solidFill>
                  <a:schemeClr val="bg1"/>
                </a:solidFill>
                <a:latin typeface="Carlito"/>
                <a:cs typeface="Carlito"/>
              </a:rPr>
              <a:t>arcos</a:t>
            </a:r>
            <a:r>
              <a:rPr b="1" spc="-19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b="1" spc="-5" dirty="0">
                <a:solidFill>
                  <a:schemeClr val="bg1"/>
                </a:solidFill>
                <a:latin typeface="Carlito"/>
                <a:cs typeface="Carlito"/>
              </a:rPr>
              <a:t>reversos...</a:t>
            </a:r>
            <a:endParaRPr dirty="0">
              <a:solidFill>
                <a:schemeClr val="bg1"/>
              </a:solidFill>
              <a:latin typeface="Carlito"/>
              <a:cs typeface="Carlito"/>
            </a:endParaRPr>
          </a:p>
          <a:p>
            <a:pPr marL="1590675">
              <a:lnSpc>
                <a:spcPct val="100000"/>
              </a:lnSpc>
              <a:spcBef>
                <a:spcPts val="1914"/>
              </a:spcBef>
            </a:pPr>
            <a:r>
              <a:rPr sz="1600" spc="5" dirty="0"/>
              <a:t>12/12</a:t>
            </a:r>
            <a:endParaRPr sz="1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2481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4" y="4118229"/>
            <a:ext cx="42481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4/14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2131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89776" y="3227832"/>
            <a:ext cx="509270" cy="533400"/>
            <a:chOff x="5065776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65776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90160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15179" y="3258185"/>
              <a:ext cx="386334" cy="38620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15179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69735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68767" y="2679192"/>
            <a:ext cx="509270" cy="1719580"/>
            <a:chOff x="6144767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44767" y="2679192"/>
              <a:ext cx="484632" cy="48767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69151" y="2694432"/>
              <a:ext cx="484631" cy="51816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93789" y="2708910"/>
              <a:ext cx="386334" cy="38633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93789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44767" y="3864864"/>
              <a:ext cx="484632" cy="48768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69151" y="3880104"/>
              <a:ext cx="484631" cy="51816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93789" y="389496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93789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4872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70264" y="3864864"/>
            <a:ext cx="509270" cy="533400"/>
            <a:chOff x="7446264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46264" y="3864864"/>
              <a:ext cx="484631" cy="48768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70648" y="3880104"/>
              <a:ext cx="484631" cy="51816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95667" y="3896233"/>
              <a:ext cx="386206" cy="38633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95667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96" y="381232"/>
                  </a:lnTo>
                  <a:lnTo>
                    <a:pt x="108172" y="366699"/>
                  </a:lnTo>
                  <a:lnTo>
                    <a:pt x="72328" y="343896"/>
                  </a:lnTo>
                  <a:lnTo>
                    <a:pt x="42427" y="313981"/>
                  </a:lnTo>
                  <a:lnTo>
                    <a:pt x="19631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51112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61119" y="2679192"/>
            <a:ext cx="509270" cy="533400"/>
            <a:chOff x="7437119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437119" y="2679192"/>
              <a:ext cx="487679" cy="4876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61503" y="2694432"/>
              <a:ext cx="484631" cy="51816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88554" y="2708910"/>
              <a:ext cx="386334" cy="38633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8855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4" y="2763723"/>
            <a:ext cx="578548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73245" algn="l"/>
                <a:tab pos="566864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83368" y="3227832"/>
            <a:ext cx="485140" cy="533400"/>
            <a:chOff x="8659368" y="3227832"/>
            <a:chExt cx="485140" cy="533400"/>
          </a:xfrm>
        </p:grpSpPr>
        <p:sp>
          <p:nvSpPr>
            <p:cNvPr id="73" name="object 73"/>
            <p:cNvSpPr/>
            <p:nvPr/>
          </p:nvSpPr>
          <p:spPr>
            <a:xfrm>
              <a:off x="8659368" y="3227832"/>
              <a:ext cx="484631" cy="48767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83752" y="3243072"/>
              <a:ext cx="460248" cy="51815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709025" y="3258185"/>
              <a:ext cx="386206" cy="38620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709025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1" y="108172"/>
                  </a:lnTo>
                  <a:lnTo>
                    <a:pt x="42427" y="72328"/>
                  </a:lnTo>
                  <a:lnTo>
                    <a:pt x="72328" y="42427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27"/>
                  </a:lnTo>
                  <a:lnTo>
                    <a:pt x="343769" y="72328"/>
                  </a:lnTo>
                  <a:lnTo>
                    <a:pt x="366572" y="108172"/>
                  </a:lnTo>
                  <a:lnTo>
                    <a:pt x="381105" y="14879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40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6485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97624" y="2897759"/>
            <a:ext cx="3590925" cy="1391285"/>
            <a:chOff x="5373623" y="2897758"/>
            <a:chExt cx="3590925" cy="1391285"/>
          </a:xfrm>
        </p:grpSpPr>
        <p:sp>
          <p:nvSpPr>
            <p:cNvPr id="79" name="object 79"/>
            <p:cNvSpPr/>
            <p:nvPr/>
          </p:nvSpPr>
          <p:spPr>
            <a:xfrm>
              <a:off x="5442584" y="2902076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929" y="34394"/>
                  </a:moveTo>
                  <a:lnTo>
                    <a:pt x="0" y="408432"/>
                  </a:lnTo>
                  <a:lnTo>
                    <a:pt x="4699" y="416813"/>
                  </a:lnTo>
                  <a:lnTo>
                    <a:pt x="683478" y="42733"/>
                  </a:lnTo>
                  <a:lnTo>
                    <a:pt x="684506" y="36837"/>
                  </a:lnTo>
                  <a:lnTo>
                    <a:pt x="684399" y="36649"/>
                  </a:lnTo>
                  <a:lnTo>
                    <a:pt x="678929" y="34394"/>
                  </a:lnTo>
                  <a:close/>
                </a:path>
                <a:path w="751204" h="417195">
                  <a:moveTo>
                    <a:pt x="728676" y="32638"/>
                  </a:moveTo>
                  <a:lnTo>
                    <a:pt x="682116" y="32638"/>
                  </a:lnTo>
                  <a:lnTo>
                    <a:pt x="686815" y="40894"/>
                  </a:lnTo>
                  <a:lnTo>
                    <a:pt x="683478" y="42733"/>
                  </a:lnTo>
                  <a:lnTo>
                    <a:pt x="670560" y="116839"/>
                  </a:lnTo>
                  <a:lnTo>
                    <a:pt x="728676" y="32638"/>
                  </a:lnTo>
                  <a:close/>
                </a:path>
                <a:path w="751204" h="417195">
                  <a:moveTo>
                    <a:pt x="684506" y="36837"/>
                  </a:moveTo>
                  <a:lnTo>
                    <a:pt x="683478" y="42733"/>
                  </a:lnTo>
                  <a:lnTo>
                    <a:pt x="686815" y="40894"/>
                  </a:lnTo>
                  <a:lnTo>
                    <a:pt x="684506" y="36837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929" y="34394"/>
                  </a:lnTo>
                  <a:lnTo>
                    <a:pt x="684399" y="36649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204" y="0"/>
                  </a:moveTo>
                  <a:lnTo>
                    <a:pt x="609345" y="5714"/>
                  </a:lnTo>
                  <a:lnTo>
                    <a:pt x="678929" y="34394"/>
                  </a:lnTo>
                  <a:lnTo>
                    <a:pt x="682116" y="32638"/>
                  </a:lnTo>
                  <a:lnTo>
                    <a:pt x="728676" y="32638"/>
                  </a:lnTo>
                  <a:lnTo>
                    <a:pt x="751204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73623" y="3514343"/>
              <a:ext cx="1018031" cy="77114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42331" y="3095243"/>
              <a:ext cx="1008380" cy="993140"/>
            </a:xfrm>
            <a:custGeom>
              <a:avLst/>
              <a:gdLst/>
              <a:ahLst/>
              <a:cxnLst/>
              <a:rect l="l" t="t" r="r" b="b"/>
              <a:pathLst>
                <a:path w="1008379" h="993139">
                  <a:moveTo>
                    <a:pt x="751459" y="992886"/>
                  </a:moveTo>
                  <a:lnTo>
                    <a:pt x="729564" y="954532"/>
                  </a:lnTo>
                  <a:lnTo>
                    <a:pt x="681101" y="869569"/>
                  </a:lnTo>
                  <a:lnTo>
                    <a:pt x="687539" y="944397"/>
                  </a:lnTo>
                  <a:lnTo>
                    <a:pt x="5207" y="488696"/>
                  </a:lnTo>
                  <a:lnTo>
                    <a:pt x="0" y="496570"/>
                  </a:lnTo>
                  <a:lnTo>
                    <a:pt x="682269" y="952436"/>
                  </a:lnTo>
                  <a:lnTo>
                    <a:pt x="610616" y="975106"/>
                  </a:lnTo>
                  <a:lnTo>
                    <a:pt x="751459" y="992886"/>
                  </a:lnTo>
                  <a:close/>
                </a:path>
                <a:path w="1008379" h="993139">
                  <a:moveTo>
                    <a:pt x="1008126" y="127000"/>
                  </a:moveTo>
                  <a:lnTo>
                    <a:pt x="982726" y="76200"/>
                  </a:lnTo>
                  <a:lnTo>
                    <a:pt x="944626" y="0"/>
                  </a:lnTo>
                  <a:lnTo>
                    <a:pt x="881126" y="127000"/>
                  </a:lnTo>
                  <a:lnTo>
                    <a:pt x="939800" y="80073"/>
                  </a:lnTo>
                  <a:lnTo>
                    <a:pt x="939800" y="799719"/>
                  </a:lnTo>
                  <a:lnTo>
                    <a:pt x="949325" y="799719"/>
                  </a:lnTo>
                  <a:lnTo>
                    <a:pt x="949325" y="79959"/>
                  </a:lnTo>
                  <a:lnTo>
                    <a:pt x="1008126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510527" y="3892295"/>
              <a:ext cx="1182624" cy="39623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79997" y="2897758"/>
              <a:ext cx="2185670" cy="1255395"/>
            </a:xfrm>
            <a:custGeom>
              <a:avLst/>
              <a:gdLst/>
              <a:ahLst/>
              <a:cxnLst/>
              <a:rect l="l" t="t" r="r" b="b"/>
              <a:pathLst>
                <a:path w="2185670" h="1255395">
                  <a:moveTo>
                    <a:pt x="915670" y="1191641"/>
                  </a:moveTo>
                  <a:lnTo>
                    <a:pt x="788670" y="1128014"/>
                  </a:lnTo>
                  <a:lnTo>
                    <a:pt x="835698" y="1186815"/>
                  </a:lnTo>
                  <a:lnTo>
                    <a:pt x="127" y="1185545"/>
                  </a:lnTo>
                  <a:lnTo>
                    <a:pt x="0" y="1195070"/>
                  </a:lnTo>
                  <a:lnTo>
                    <a:pt x="835596" y="1196340"/>
                  </a:lnTo>
                  <a:lnTo>
                    <a:pt x="788543" y="1255014"/>
                  </a:lnTo>
                  <a:lnTo>
                    <a:pt x="906233" y="1196340"/>
                  </a:lnTo>
                  <a:lnTo>
                    <a:pt x="915670" y="1191641"/>
                  </a:lnTo>
                  <a:close/>
                </a:path>
                <a:path w="2185670" h="1255395">
                  <a:moveTo>
                    <a:pt x="1166368" y="323850"/>
                  </a:moveTo>
                  <a:lnTo>
                    <a:pt x="1140637" y="273558"/>
                  </a:lnTo>
                  <a:lnTo>
                    <a:pt x="1101725" y="197485"/>
                  </a:lnTo>
                  <a:lnTo>
                    <a:pt x="1039368" y="324993"/>
                  </a:lnTo>
                  <a:lnTo>
                    <a:pt x="1097673" y="277495"/>
                  </a:lnTo>
                  <a:lnTo>
                    <a:pt x="1104011" y="998601"/>
                  </a:lnTo>
                  <a:lnTo>
                    <a:pt x="1113536" y="998474"/>
                  </a:lnTo>
                  <a:lnTo>
                    <a:pt x="1107198" y="277495"/>
                  </a:lnTo>
                  <a:lnTo>
                    <a:pt x="1166368" y="323850"/>
                  </a:lnTo>
                  <a:close/>
                </a:path>
                <a:path w="2185670" h="1255395">
                  <a:moveTo>
                    <a:pt x="2185543" y="416941"/>
                  </a:moveTo>
                  <a:lnTo>
                    <a:pt x="2163457" y="389255"/>
                  </a:lnTo>
                  <a:lnTo>
                    <a:pt x="2097024" y="305943"/>
                  </a:lnTo>
                  <a:lnTo>
                    <a:pt x="2115007" y="379069"/>
                  </a:lnTo>
                  <a:lnTo>
                    <a:pt x="1296924" y="0"/>
                  </a:lnTo>
                  <a:lnTo>
                    <a:pt x="1292860" y="8636"/>
                  </a:lnTo>
                  <a:lnTo>
                    <a:pt x="2110968" y="387667"/>
                  </a:lnTo>
                  <a:lnTo>
                    <a:pt x="2043684" y="421132"/>
                  </a:lnTo>
                  <a:lnTo>
                    <a:pt x="2185543" y="41694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808975" y="3389375"/>
              <a:ext cx="1155192" cy="774192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879588" y="3587876"/>
              <a:ext cx="886460" cy="506095"/>
            </a:xfrm>
            <a:custGeom>
              <a:avLst/>
              <a:gdLst/>
              <a:ahLst/>
              <a:cxnLst/>
              <a:rect l="l" t="t" r="r" b="b"/>
              <a:pathLst>
                <a:path w="886459" h="506095">
                  <a:moveTo>
                    <a:pt x="813980" y="35326"/>
                  </a:moveTo>
                  <a:lnTo>
                    <a:pt x="0" y="497459"/>
                  </a:lnTo>
                  <a:lnTo>
                    <a:pt x="4698" y="505714"/>
                  </a:lnTo>
                  <a:lnTo>
                    <a:pt x="818680" y="43707"/>
                  </a:lnTo>
                  <a:lnTo>
                    <a:pt x="819657" y="37592"/>
                  </a:lnTo>
                  <a:lnTo>
                    <a:pt x="813980" y="35326"/>
                  </a:lnTo>
                  <a:close/>
                </a:path>
                <a:path w="886459" h="506095">
                  <a:moveTo>
                    <a:pt x="863528" y="33400"/>
                  </a:moveTo>
                  <a:lnTo>
                    <a:pt x="817371" y="33400"/>
                  </a:lnTo>
                  <a:lnTo>
                    <a:pt x="822070" y="41783"/>
                  </a:lnTo>
                  <a:lnTo>
                    <a:pt x="818680" y="43707"/>
                  </a:lnTo>
                  <a:lnTo>
                    <a:pt x="806830" y="117856"/>
                  </a:lnTo>
                  <a:lnTo>
                    <a:pt x="863528" y="33400"/>
                  </a:lnTo>
                  <a:close/>
                </a:path>
                <a:path w="886459" h="506095">
                  <a:moveTo>
                    <a:pt x="817371" y="33400"/>
                  </a:moveTo>
                  <a:lnTo>
                    <a:pt x="813980" y="35326"/>
                  </a:lnTo>
                  <a:lnTo>
                    <a:pt x="819657" y="37592"/>
                  </a:lnTo>
                  <a:lnTo>
                    <a:pt x="818680" y="43707"/>
                  </a:lnTo>
                  <a:lnTo>
                    <a:pt x="822070" y="41783"/>
                  </a:lnTo>
                  <a:lnTo>
                    <a:pt x="817371" y="33400"/>
                  </a:lnTo>
                  <a:close/>
                </a:path>
                <a:path w="886459" h="506095">
                  <a:moveTo>
                    <a:pt x="885951" y="0"/>
                  </a:moveTo>
                  <a:lnTo>
                    <a:pt x="744219" y="7493"/>
                  </a:lnTo>
                  <a:lnTo>
                    <a:pt x="813980" y="35326"/>
                  </a:lnTo>
                  <a:lnTo>
                    <a:pt x="817371" y="33400"/>
                  </a:lnTo>
                  <a:lnTo>
                    <a:pt x="863528" y="33400"/>
                  </a:lnTo>
                  <a:lnTo>
                    <a:pt x="885951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533295" y="2835910"/>
            <a:ext cx="47085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91685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919977" y="382595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433055" y="4107941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60868" y="33430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97162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801226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905746" y="3825951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8047481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605"/>
                </a:moveTo>
                <a:lnTo>
                  <a:pt x="0" y="916558"/>
                </a:lnTo>
                <a:lnTo>
                  <a:pt x="137033" y="879220"/>
                </a:lnTo>
                <a:lnTo>
                  <a:pt x="77970" y="869314"/>
                </a:lnTo>
                <a:lnTo>
                  <a:pt x="59944" y="869314"/>
                </a:lnTo>
                <a:lnTo>
                  <a:pt x="53594" y="862202"/>
                </a:lnTo>
                <a:lnTo>
                  <a:pt x="56444" y="859656"/>
                </a:lnTo>
                <a:lnTo>
                  <a:pt x="52450" y="784605"/>
                </a:lnTo>
                <a:close/>
              </a:path>
              <a:path w="1024890" h="916939">
                <a:moveTo>
                  <a:pt x="56769" y="865758"/>
                </a:moveTo>
                <a:lnTo>
                  <a:pt x="59944" y="869314"/>
                </a:lnTo>
                <a:lnTo>
                  <a:pt x="62792" y="866769"/>
                </a:lnTo>
                <a:lnTo>
                  <a:pt x="56769" y="865758"/>
                </a:lnTo>
                <a:close/>
              </a:path>
              <a:path w="1024890" h="916939">
                <a:moveTo>
                  <a:pt x="62792" y="866769"/>
                </a:moveTo>
                <a:lnTo>
                  <a:pt x="59944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90" h="916939">
                <a:moveTo>
                  <a:pt x="1018540" y="0"/>
                </a:moveTo>
                <a:lnTo>
                  <a:pt x="56444" y="859656"/>
                </a:lnTo>
                <a:lnTo>
                  <a:pt x="56769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90" h="916939">
                <a:moveTo>
                  <a:pt x="56444" y="859656"/>
                </a:moveTo>
                <a:lnTo>
                  <a:pt x="53594" y="862202"/>
                </a:lnTo>
                <a:lnTo>
                  <a:pt x="56769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8625968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9342246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689" y="33472"/>
                </a:moveTo>
                <a:lnTo>
                  <a:pt x="69214" y="36194"/>
                </a:lnTo>
                <a:lnTo>
                  <a:pt x="70675" y="42130"/>
                </a:lnTo>
                <a:lnTo>
                  <a:pt x="888746" y="421131"/>
                </a:lnTo>
                <a:lnTo>
                  <a:pt x="892682" y="412496"/>
                </a:lnTo>
                <a:lnTo>
                  <a:pt x="74689" y="33472"/>
                </a:lnTo>
                <a:close/>
              </a:path>
              <a:path w="892809" h="421639">
                <a:moveTo>
                  <a:pt x="141985" y="0"/>
                </a:moveTo>
                <a:lnTo>
                  <a:pt x="0" y="4190"/>
                </a:lnTo>
                <a:lnTo>
                  <a:pt x="88646" y="115188"/>
                </a:lnTo>
                <a:lnTo>
                  <a:pt x="70675" y="42130"/>
                </a:lnTo>
                <a:lnTo>
                  <a:pt x="67182" y="40512"/>
                </a:lnTo>
                <a:lnTo>
                  <a:pt x="71247" y="31876"/>
                </a:lnTo>
                <a:lnTo>
                  <a:pt x="77896" y="31876"/>
                </a:lnTo>
                <a:lnTo>
                  <a:pt x="141985" y="0"/>
                </a:lnTo>
                <a:close/>
              </a:path>
              <a:path w="892809" h="421639">
                <a:moveTo>
                  <a:pt x="69214" y="36194"/>
                </a:moveTo>
                <a:lnTo>
                  <a:pt x="67182" y="40512"/>
                </a:lnTo>
                <a:lnTo>
                  <a:pt x="70675" y="42130"/>
                </a:lnTo>
                <a:lnTo>
                  <a:pt x="69214" y="36194"/>
                </a:lnTo>
                <a:close/>
              </a:path>
              <a:path w="892809" h="421639">
                <a:moveTo>
                  <a:pt x="71247" y="31876"/>
                </a:moveTo>
                <a:lnTo>
                  <a:pt x="69215" y="36194"/>
                </a:lnTo>
                <a:lnTo>
                  <a:pt x="74689" y="33472"/>
                </a:lnTo>
                <a:lnTo>
                  <a:pt x="71247" y="31876"/>
                </a:lnTo>
                <a:close/>
              </a:path>
              <a:path w="892809" h="421639">
                <a:moveTo>
                  <a:pt x="77896" y="31876"/>
                </a:moveTo>
                <a:lnTo>
                  <a:pt x="71247" y="31876"/>
                </a:lnTo>
                <a:lnTo>
                  <a:pt x="74689" y="33472"/>
                </a:lnTo>
                <a:lnTo>
                  <a:pt x="77896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9633967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103997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7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7" y="68199"/>
                </a:lnTo>
                <a:lnTo>
                  <a:pt x="908557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8481187" y="2878074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025514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517" y="299974"/>
                </a:moveTo>
                <a:lnTo>
                  <a:pt x="0" y="416813"/>
                </a:lnTo>
                <a:lnTo>
                  <a:pt x="141859" y="411225"/>
                </a:lnTo>
                <a:lnTo>
                  <a:pt x="76801" y="384301"/>
                </a:lnTo>
                <a:lnTo>
                  <a:pt x="69087" y="384301"/>
                </a:lnTo>
                <a:lnTo>
                  <a:pt x="64388" y="375919"/>
                </a:lnTo>
                <a:lnTo>
                  <a:pt x="67715" y="374086"/>
                </a:lnTo>
                <a:lnTo>
                  <a:pt x="80517" y="299974"/>
                </a:lnTo>
                <a:close/>
              </a:path>
              <a:path w="751204" h="417195">
                <a:moveTo>
                  <a:pt x="66757" y="380145"/>
                </a:moveTo>
                <a:lnTo>
                  <a:pt x="69087" y="384301"/>
                </a:lnTo>
                <a:lnTo>
                  <a:pt x="72396" y="382478"/>
                </a:lnTo>
                <a:lnTo>
                  <a:pt x="66757" y="380145"/>
                </a:lnTo>
                <a:close/>
              </a:path>
              <a:path w="751204" h="417195">
                <a:moveTo>
                  <a:pt x="72396" y="382478"/>
                </a:moveTo>
                <a:lnTo>
                  <a:pt x="69087" y="384301"/>
                </a:lnTo>
                <a:lnTo>
                  <a:pt x="76801" y="384301"/>
                </a:lnTo>
                <a:lnTo>
                  <a:pt x="72396" y="382478"/>
                </a:lnTo>
                <a:close/>
              </a:path>
              <a:path w="751204" h="417195">
                <a:moveTo>
                  <a:pt x="746506" y="0"/>
                </a:moveTo>
                <a:lnTo>
                  <a:pt x="67715" y="374086"/>
                </a:lnTo>
                <a:lnTo>
                  <a:pt x="66689" y="380024"/>
                </a:lnTo>
                <a:lnTo>
                  <a:pt x="72396" y="382478"/>
                </a:lnTo>
                <a:lnTo>
                  <a:pt x="751204" y="8381"/>
                </a:lnTo>
                <a:lnTo>
                  <a:pt x="746506" y="0"/>
                </a:lnTo>
                <a:close/>
              </a:path>
              <a:path w="751204" h="417195">
                <a:moveTo>
                  <a:pt x="67715" y="374086"/>
                </a:moveTo>
                <a:lnTo>
                  <a:pt x="64388" y="375919"/>
                </a:lnTo>
                <a:lnTo>
                  <a:pt x="66689" y="380024"/>
                </a:lnTo>
                <a:lnTo>
                  <a:pt x="67715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7400926" y="318769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679686" y="3810508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83" y="110229"/>
                </a:lnTo>
                <a:lnTo>
                  <a:pt x="78138" y="60229"/>
                </a:lnTo>
                <a:lnTo>
                  <a:pt x="118189" y="39823"/>
                </a:lnTo>
                <a:lnTo>
                  <a:pt x="164573" y="23118"/>
                </a:lnTo>
                <a:lnTo>
                  <a:pt x="216353" y="10594"/>
                </a:lnTo>
                <a:lnTo>
                  <a:pt x="272594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594" y="335853"/>
                </a:lnTo>
                <a:lnTo>
                  <a:pt x="216353" y="327987"/>
                </a:lnTo>
                <a:lnTo>
                  <a:pt x="164573" y="315463"/>
                </a:lnTo>
                <a:lnTo>
                  <a:pt x="118189" y="298758"/>
                </a:lnTo>
                <a:lnTo>
                  <a:pt x="78138" y="278352"/>
                </a:lnTo>
                <a:lnTo>
                  <a:pt x="45357" y="254724"/>
                </a:lnTo>
                <a:lnTo>
                  <a:pt x="5351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6601967" y="5315711"/>
            <a:ext cx="509270" cy="533400"/>
            <a:chOff x="5077967" y="5315711"/>
            <a:chExt cx="509270" cy="533400"/>
          </a:xfrm>
        </p:grpSpPr>
        <p:sp>
          <p:nvSpPr>
            <p:cNvPr id="103" name="object 103"/>
            <p:cNvSpPr/>
            <p:nvPr/>
          </p:nvSpPr>
          <p:spPr>
            <a:xfrm>
              <a:off x="5077967" y="5315711"/>
              <a:ext cx="487679" cy="48767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102351" y="5330951"/>
              <a:ext cx="484631" cy="518159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128513" y="5346318"/>
              <a:ext cx="386207" cy="38632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128513" y="534631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7" y="193166"/>
                  </a:lnTo>
                  <a:lnTo>
                    <a:pt x="381105" y="237460"/>
                  </a:lnTo>
                  <a:lnTo>
                    <a:pt x="366575" y="278118"/>
                  </a:lnTo>
                  <a:lnTo>
                    <a:pt x="343779" y="313982"/>
                  </a:lnTo>
                  <a:lnTo>
                    <a:pt x="313878" y="343892"/>
                  </a:lnTo>
                  <a:lnTo>
                    <a:pt x="278034" y="366691"/>
                  </a:lnTo>
                  <a:lnTo>
                    <a:pt x="23741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91"/>
                  </a:lnTo>
                  <a:lnTo>
                    <a:pt x="72352" y="343892"/>
                  </a:lnTo>
                  <a:lnTo>
                    <a:pt x="42437" y="313982"/>
                  </a:lnTo>
                  <a:lnTo>
                    <a:pt x="19634" y="278118"/>
                  </a:lnTo>
                  <a:lnTo>
                    <a:pt x="5101" y="23746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6783071" y="539201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680959" y="4767071"/>
            <a:ext cx="509270" cy="533400"/>
            <a:chOff x="6156959" y="4767071"/>
            <a:chExt cx="509270" cy="533400"/>
          </a:xfrm>
        </p:grpSpPr>
        <p:sp>
          <p:nvSpPr>
            <p:cNvPr id="109" name="object 109"/>
            <p:cNvSpPr/>
            <p:nvPr/>
          </p:nvSpPr>
          <p:spPr>
            <a:xfrm>
              <a:off x="6156959" y="4767071"/>
              <a:ext cx="487680" cy="4876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181343" y="4782311"/>
              <a:ext cx="484631" cy="51815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206997" y="4797170"/>
              <a:ext cx="386333" cy="38620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206997" y="479717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6"/>
                  </a:lnTo>
                  <a:lnTo>
                    <a:pt x="381232" y="237410"/>
                  </a:lnTo>
                  <a:lnTo>
                    <a:pt x="366699" y="278034"/>
                  </a:lnTo>
                  <a:lnTo>
                    <a:pt x="343896" y="313878"/>
                  </a:lnTo>
                  <a:lnTo>
                    <a:pt x="313981" y="343779"/>
                  </a:lnTo>
                  <a:lnTo>
                    <a:pt x="278115" y="366575"/>
                  </a:lnTo>
                  <a:lnTo>
                    <a:pt x="237457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786206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7680959" y="5952744"/>
            <a:ext cx="509270" cy="533400"/>
            <a:chOff x="6156959" y="5952744"/>
            <a:chExt cx="509270" cy="533400"/>
          </a:xfrm>
        </p:grpSpPr>
        <p:sp>
          <p:nvSpPr>
            <p:cNvPr id="115" name="object 115"/>
            <p:cNvSpPr/>
            <p:nvPr/>
          </p:nvSpPr>
          <p:spPr>
            <a:xfrm>
              <a:off x="6156959" y="5952744"/>
              <a:ext cx="487680" cy="48768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81343" y="5967984"/>
              <a:ext cx="484631" cy="51815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206997" y="5983224"/>
              <a:ext cx="386333" cy="38627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206997" y="598322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101" y="148856"/>
                  </a:lnTo>
                  <a:lnTo>
                    <a:pt x="19634" y="108203"/>
                  </a:lnTo>
                  <a:lnTo>
                    <a:pt x="42437" y="72342"/>
                  </a:lnTo>
                  <a:lnTo>
                    <a:pt x="72352" y="42431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31"/>
                  </a:lnTo>
                  <a:lnTo>
                    <a:pt x="343896" y="72342"/>
                  </a:lnTo>
                  <a:lnTo>
                    <a:pt x="366699" y="108203"/>
                  </a:lnTo>
                  <a:lnTo>
                    <a:pt x="381232" y="148856"/>
                  </a:lnTo>
                  <a:lnTo>
                    <a:pt x="386333" y="193141"/>
                  </a:lnTo>
                  <a:lnTo>
                    <a:pt x="381232" y="237425"/>
                  </a:lnTo>
                  <a:lnTo>
                    <a:pt x="366699" y="278077"/>
                  </a:lnTo>
                  <a:lnTo>
                    <a:pt x="343896" y="313936"/>
                  </a:lnTo>
                  <a:lnTo>
                    <a:pt x="313981" y="343843"/>
                  </a:lnTo>
                  <a:lnTo>
                    <a:pt x="278115" y="366641"/>
                  </a:lnTo>
                  <a:lnTo>
                    <a:pt x="237457" y="381170"/>
                  </a:lnTo>
                  <a:lnTo>
                    <a:pt x="193166" y="386270"/>
                  </a:lnTo>
                  <a:lnTo>
                    <a:pt x="148876" y="381170"/>
                  </a:lnTo>
                  <a:lnTo>
                    <a:pt x="108218" y="366641"/>
                  </a:lnTo>
                  <a:lnTo>
                    <a:pt x="72352" y="343843"/>
                  </a:lnTo>
                  <a:lnTo>
                    <a:pt x="42437" y="313936"/>
                  </a:lnTo>
                  <a:lnTo>
                    <a:pt x="19634" y="278077"/>
                  </a:lnTo>
                  <a:lnTo>
                    <a:pt x="5101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7862062" y="602935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8982456" y="5952744"/>
            <a:ext cx="509270" cy="533400"/>
            <a:chOff x="7458456" y="5952744"/>
            <a:chExt cx="509270" cy="533400"/>
          </a:xfrm>
        </p:grpSpPr>
        <p:sp>
          <p:nvSpPr>
            <p:cNvPr id="121" name="object 121"/>
            <p:cNvSpPr/>
            <p:nvPr/>
          </p:nvSpPr>
          <p:spPr>
            <a:xfrm>
              <a:off x="7458456" y="5952744"/>
              <a:ext cx="487679" cy="48768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482840" y="5967984"/>
              <a:ext cx="484631" cy="518159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508875" y="5984519"/>
              <a:ext cx="386333" cy="38625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508875" y="598451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7" y="5100"/>
                  </a:lnTo>
                  <a:lnTo>
                    <a:pt x="278115" y="19628"/>
                  </a:lnTo>
                  <a:lnTo>
                    <a:pt x="313981" y="42426"/>
                  </a:lnTo>
                  <a:lnTo>
                    <a:pt x="343896" y="72334"/>
                  </a:lnTo>
                  <a:lnTo>
                    <a:pt x="366699" y="108193"/>
                  </a:lnTo>
                  <a:lnTo>
                    <a:pt x="381232" y="148844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4"/>
                  </a:lnTo>
                  <a:lnTo>
                    <a:pt x="343896" y="313923"/>
                  </a:lnTo>
                  <a:lnTo>
                    <a:pt x="313981" y="343831"/>
                  </a:lnTo>
                  <a:lnTo>
                    <a:pt x="278115" y="366628"/>
                  </a:lnTo>
                  <a:lnTo>
                    <a:pt x="237457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9164194" y="603056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8976359" y="4767071"/>
            <a:ext cx="509270" cy="533400"/>
            <a:chOff x="7452359" y="4767071"/>
            <a:chExt cx="509270" cy="533400"/>
          </a:xfrm>
        </p:grpSpPr>
        <p:sp>
          <p:nvSpPr>
            <p:cNvPr id="127" name="object 127"/>
            <p:cNvSpPr/>
            <p:nvPr/>
          </p:nvSpPr>
          <p:spPr>
            <a:xfrm>
              <a:off x="7452359" y="4767071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76743" y="4782311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501889" y="4797170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501889" y="479717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9157208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2" name="object 132"/>
          <p:cNvGrpSpPr/>
          <p:nvPr/>
        </p:nvGrpSpPr>
        <p:grpSpPr>
          <a:xfrm>
            <a:off x="10195559" y="5315711"/>
            <a:ext cx="472440" cy="533400"/>
            <a:chOff x="8671559" y="5315711"/>
            <a:chExt cx="472440" cy="533400"/>
          </a:xfrm>
        </p:grpSpPr>
        <p:sp>
          <p:nvSpPr>
            <p:cNvPr id="133" name="object 133"/>
            <p:cNvSpPr/>
            <p:nvPr/>
          </p:nvSpPr>
          <p:spPr>
            <a:xfrm>
              <a:off x="8671559" y="5315711"/>
              <a:ext cx="472440" cy="4876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695943" y="5330951"/>
              <a:ext cx="448055" cy="51815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8722232" y="5346318"/>
              <a:ext cx="386334" cy="38632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8722232" y="534631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60"/>
                  </a:lnTo>
                  <a:lnTo>
                    <a:pt x="366699" y="278118"/>
                  </a:lnTo>
                  <a:lnTo>
                    <a:pt x="343896" y="313982"/>
                  </a:lnTo>
                  <a:lnTo>
                    <a:pt x="313981" y="343892"/>
                  </a:lnTo>
                  <a:lnTo>
                    <a:pt x="278115" y="366691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91"/>
                  </a:lnTo>
                  <a:lnTo>
                    <a:pt x="72352" y="343892"/>
                  </a:lnTo>
                  <a:lnTo>
                    <a:pt x="42437" y="313982"/>
                  </a:lnTo>
                  <a:lnTo>
                    <a:pt x="19634" y="278118"/>
                  </a:lnTo>
                  <a:lnTo>
                    <a:pt x="5101" y="23746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7" name="object 137"/>
          <p:cNvSpPr txBox="1"/>
          <p:nvPr/>
        </p:nvSpPr>
        <p:spPr>
          <a:xfrm>
            <a:off x="10377932" y="539201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979920" y="498602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23" y="1026756"/>
                </a:lnTo>
                <a:lnTo>
                  <a:pt x="718058" y="943635"/>
                </a:lnTo>
                <a:lnTo>
                  <a:pt x="736739" y="1016533"/>
                </a:lnTo>
                <a:lnTo>
                  <a:pt x="4191" y="685711"/>
                </a:lnTo>
                <a:lnTo>
                  <a:pt x="254" y="694397"/>
                </a:lnTo>
                <a:lnTo>
                  <a:pt x="732777" y="1025207"/>
                </a:lnTo>
                <a:lnTo>
                  <a:pt x="665861" y="1059383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17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17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50"/>
                </a:lnTo>
                <a:lnTo>
                  <a:pt x="1972945" y="1186764"/>
                </a:lnTo>
                <a:lnTo>
                  <a:pt x="1137399" y="1185583"/>
                </a:lnTo>
                <a:lnTo>
                  <a:pt x="1137399" y="1195108"/>
                </a:lnTo>
                <a:lnTo>
                  <a:pt x="1972919" y="1196289"/>
                </a:lnTo>
                <a:lnTo>
                  <a:pt x="1925828" y="1254950"/>
                </a:lnTo>
                <a:lnTo>
                  <a:pt x="2043595" y="1196289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2303653" y="323850"/>
                </a:moveTo>
                <a:lnTo>
                  <a:pt x="2277948" y="273558"/>
                </a:lnTo>
                <a:lnTo>
                  <a:pt x="2239848" y="199009"/>
                </a:lnTo>
                <a:lnTo>
                  <a:pt x="2239848" y="273621"/>
                </a:lnTo>
                <a:lnTo>
                  <a:pt x="2239683" y="273634"/>
                </a:lnTo>
                <a:lnTo>
                  <a:pt x="2239848" y="273621"/>
                </a:lnTo>
                <a:lnTo>
                  <a:pt x="2239848" y="199009"/>
                </a:lnTo>
                <a:lnTo>
                  <a:pt x="2239010" y="197358"/>
                </a:lnTo>
                <a:lnTo>
                  <a:pt x="2176653" y="324993"/>
                </a:lnTo>
                <a:lnTo>
                  <a:pt x="2234971" y="277469"/>
                </a:lnTo>
                <a:lnTo>
                  <a:pt x="2241296" y="998537"/>
                </a:lnTo>
                <a:lnTo>
                  <a:pt x="2250821" y="998448"/>
                </a:lnTo>
                <a:lnTo>
                  <a:pt x="2244496" y="277291"/>
                </a:lnTo>
                <a:lnTo>
                  <a:pt x="2303653" y="323850"/>
                </a:lnTo>
                <a:close/>
              </a:path>
              <a:path w="3322954" h="1255395">
                <a:moveTo>
                  <a:pt x="3322828" y="416941"/>
                </a:moveTo>
                <a:lnTo>
                  <a:pt x="3300742" y="389255"/>
                </a:lnTo>
                <a:lnTo>
                  <a:pt x="3234309" y="305943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145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828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7125971" y="49146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973949" y="543285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9310244" y="5501741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9814307" y="49146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8060690" y="512330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450" y="784517"/>
                </a:moveTo>
                <a:lnTo>
                  <a:pt x="0" y="916482"/>
                </a:lnTo>
                <a:lnTo>
                  <a:pt x="137032" y="879221"/>
                </a:lnTo>
                <a:lnTo>
                  <a:pt x="77984" y="869264"/>
                </a:lnTo>
                <a:lnTo>
                  <a:pt x="60070" y="869264"/>
                </a:lnTo>
                <a:lnTo>
                  <a:pt x="53720" y="862164"/>
                </a:lnTo>
                <a:lnTo>
                  <a:pt x="56562" y="859625"/>
                </a:lnTo>
                <a:lnTo>
                  <a:pt x="52450" y="784517"/>
                </a:lnTo>
                <a:close/>
              </a:path>
              <a:path w="1024890" h="916939">
                <a:moveTo>
                  <a:pt x="56562" y="859625"/>
                </a:moveTo>
                <a:lnTo>
                  <a:pt x="53720" y="862164"/>
                </a:lnTo>
                <a:lnTo>
                  <a:pt x="60070" y="869264"/>
                </a:lnTo>
                <a:lnTo>
                  <a:pt x="62914" y="866723"/>
                </a:lnTo>
                <a:lnTo>
                  <a:pt x="56895" y="865708"/>
                </a:lnTo>
                <a:lnTo>
                  <a:pt x="56562" y="859625"/>
                </a:lnTo>
                <a:close/>
              </a:path>
              <a:path w="1024890" h="916939">
                <a:moveTo>
                  <a:pt x="62914" y="866723"/>
                </a:moveTo>
                <a:lnTo>
                  <a:pt x="60070" y="869264"/>
                </a:lnTo>
                <a:lnTo>
                  <a:pt x="77984" y="869264"/>
                </a:lnTo>
                <a:lnTo>
                  <a:pt x="62914" y="866723"/>
                </a:lnTo>
                <a:close/>
              </a:path>
              <a:path w="1024890" h="916939">
                <a:moveTo>
                  <a:pt x="1018539" y="0"/>
                </a:moveTo>
                <a:lnTo>
                  <a:pt x="56562" y="859625"/>
                </a:lnTo>
                <a:lnTo>
                  <a:pt x="56895" y="865708"/>
                </a:lnTo>
                <a:lnTo>
                  <a:pt x="62914" y="866723"/>
                </a:lnTo>
                <a:lnTo>
                  <a:pt x="1024889" y="7112"/>
                </a:lnTo>
                <a:lnTo>
                  <a:pt x="1018539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8639048" y="5535574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9355581" y="5122671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088" y="36194"/>
                </a:lnTo>
                <a:lnTo>
                  <a:pt x="70548" y="42130"/>
                </a:lnTo>
                <a:lnTo>
                  <a:pt x="888619" y="421131"/>
                </a:lnTo>
                <a:lnTo>
                  <a:pt x="892683" y="412495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48" y="42130"/>
                </a:lnTo>
                <a:lnTo>
                  <a:pt x="67056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088" y="36194"/>
                </a:moveTo>
                <a:lnTo>
                  <a:pt x="67056" y="40512"/>
                </a:lnTo>
                <a:lnTo>
                  <a:pt x="70548" y="42130"/>
                </a:lnTo>
                <a:lnTo>
                  <a:pt x="69088" y="36194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088" y="3619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9647047" y="5327396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8117332" y="492683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8494522" y="4967097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7038722" y="5122672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3"/>
                </a:moveTo>
                <a:lnTo>
                  <a:pt x="0" y="416813"/>
                </a:lnTo>
                <a:lnTo>
                  <a:pt x="141858" y="411098"/>
                </a:lnTo>
                <a:lnTo>
                  <a:pt x="76645" y="384174"/>
                </a:lnTo>
                <a:lnTo>
                  <a:pt x="69087" y="384174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3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4"/>
                </a:lnTo>
                <a:lnTo>
                  <a:pt x="72325" y="382391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5" y="382391"/>
                </a:moveTo>
                <a:lnTo>
                  <a:pt x="69087" y="384174"/>
                </a:lnTo>
                <a:lnTo>
                  <a:pt x="76645" y="384174"/>
                </a:lnTo>
                <a:lnTo>
                  <a:pt x="72325" y="382391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5" y="382391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7327773" y="5189119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8425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9419208" y="5671935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8994" y="387794"/>
                </a:moveTo>
                <a:lnTo>
                  <a:pt x="0" y="505714"/>
                </a:lnTo>
                <a:lnTo>
                  <a:pt x="141732" y="498246"/>
                </a:lnTo>
                <a:lnTo>
                  <a:pt x="76543" y="472236"/>
                </a:lnTo>
                <a:lnTo>
                  <a:pt x="68580" y="472236"/>
                </a:lnTo>
                <a:lnTo>
                  <a:pt x="63881" y="463956"/>
                </a:lnTo>
                <a:lnTo>
                  <a:pt x="67122" y="462116"/>
                </a:lnTo>
                <a:lnTo>
                  <a:pt x="78994" y="387794"/>
                </a:lnTo>
                <a:close/>
              </a:path>
              <a:path w="886459" h="506095">
                <a:moveTo>
                  <a:pt x="66249" y="468129"/>
                </a:moveTo>
                <a:lnTo>
                  <a:pt x="68580" y="472236"/>
                </a:lnTo>
                <a:lnTo>
                  <a:pt x="71867" y="470370"/>
                </a:lnTo>
                <a:lnTo>
                  <a:pt x="66249" y="468129"/>
                </a:lnTo>
                <a:close/>
              </a:path>
              <a:path w="886459" h="506095">
                <a:moveTo>
                  <a:pt x="71867" y="470370"/>
                </a:moveTo>
                <a:lnTo>
                  <a:pt x="68580" y="472236"/>
                </a:lnTo>
                <a:lnTo>
                  <a:pt x="76543" y="472236"/>
                </a:lnTo>
                <a:lnTo>
                  <a:pt x="71867" y="470370"/>
                </a:lnTo>
                <a:close/>
              </a:path>
              <a:path w="886459" h="506095">
                <a:moveTo>
                  <a:pt x="881252" y="0"/>
                </a:moveTo>
                <a:lnTo>
                  <a:pt x="67122" y="462116"/>
                </a:lnTo>
                <a:lnTo>
                  <a:pt x="66180" y="468009"/>
                </a:lnTo>
                <a:lnTo>
                  <a:pt x="71867" y="470370"/>
                </a:lnTo>
                <a:lnTo>
                  <a:pt x="885951" y="8280"/>
                </a:lnTo>
                <a:lnTo>
                  <a:pt x="881252" y="0"/>
                </a:lnTo>
                <a:close/>
              </a:path>
              <a:path w="886459" h="506095">
                <a:moveTo>
                  <a:pt x="67122" y="462116"/>
                </a:moveTo>
                <a:lnTo>
                  <a:pt x="63881" y="463956"/>
                </a:lnTo>
                <a:lnTo>
                  <a:pt x="66180" y="468009"/>
                </a:lnTo>
                <a:lnTo>
                  <a:pt x="67122" y="4621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9922003" y="5890971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8060691" y="6249580"/>
            <a:ext cx="1029335" cy="127000"/>
          </a:xfrm>
          <a:custGeom>
            <a:avLst/>
            <a:gdLst/>
            <a:ahLst/>
            <a:cxnLst/>
            <a:rect l="l" t="t" r="r" b="b"/>
            <a:pathLst>
              <a:path w="1029334" h="127000">
                <a:moveTo>
                  <a:pt x="127126" y="0"/>
                </a:moveTo>
                <a:lnTo>
                  <a:pt x="0" y="63347"/>
                </a:lnTo>
                <a:lnTo>
                  <a:pt x="127000" y="126999"/>
                </a:lnTo>
                <a:lnTo>
                  <a:pt x="80010" y="68203"/>
                </a:lnTo>
                <a:lnTo>
                  <a:pt x="76200" y="68198"/>
                </a:lnTo>
                <a:lnTo>
                  <a:pt x="76200" y="58673"/>
                </a:lnTo>
                <a:lnTo>
                  <a:pt x="80023" y="58673"/>
                </a:lnTo>
                <a:lnTo>
                  <a:pt x="127126" y="0"/>
                </a:lnTo>
                <a:close/>
              </a:path>
              <a:path w="1029334" h="127000">
                <a:moveTo>
                  <a:pt x="80019" y="58678"/>
                </a:moveTo>
                <a:lnTo>
                  <a:pt x="76200" y="63436"/>
                </a:lnTo>
                <a:lnTo>
                  <a:pt x="80010" y="68203"/>
                </a:lnTo>
                <a:lnTo>
                  <a:pt x="1028700" y="69392"/>
                </a:lnTo>
                <a:lnTo>
                  <a:pt x="1028826" y="59867"/>
                </a:lnTo>
                <a:lnTo>
                  <a:pt x="80019" y="58678"/>
                </a:lnTo>
                <a:close/>
              </a:path>
              <a:path w="1029334" h="127000">
                <a:moveTo>
                  <a:pt x="76200" y="63436"/>
                </a:moveTo>
                <a:lnTo>
                  <a:pt x="76200" y="68198"/>
                </a:lnTo>
                <a:lnTo>
                  <a:pt x="80010" y="68203"/>
                </a:lnTo>
                <a:lnTo>
                  <a:pt x="76200" y="63436"/>
                </a:lnTo>
                <a:close/>
              </a:path>
              <a:path w="1029334" h="127000">
                <a:moveTo>
                  <a:pt x="76200" y="58673"/>
                </a:moveTo>
                <a:lnTo>
                  <a:pt x="76200" y="63436"/>
                </a:lnTo>
                <a:lnTo>
                  <a:pt x="80019" y="58678"/>
                </a:lnTo>
                <a:lnTo>
                  <a:pt x="76200" y="586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8456169" y="5804104"/>
            <a:ext cx="233045" cy="7461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spcBef>
                <a:spcPts val="1015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6845680" y="5732641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23" y="31583"/>
                </a:moveTo>
                <a:lnTo>
                  <a:pt x="68072" y="34142"/>
                </a:lnTo>
                <a:lnTo>
                  <a:pt x="69353" y="40128"/>
                </a:lnTo>
                <a:lnTo>
                  <a:pt x="883285" y="447979"/>
                </a:lnTo>
                <a:lnTo>
                  <a:pt x="887476" y="439470"/>
                </a:lnTo>
                <a:lnTo>
                  <a:pt x="73623" y="31583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77"/>
                </a:lnTo>
                <a:lnTo>
                  <a:pt x="69353" y="40128"/>
                </a:lnTo>
                <a:lnTo>
                  <a:pt x="65913" y="38404"/>
                </a:lnTo>
                <a:lnTo>
                  <a:pt x="70231" y="29883"/>
                </a:lnTo>
                <a:lnTo>
                  <a:pt x="77318" y="29883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68072" y="34142"/>
                </a:moveTo>
                <a:lnTo>
                  <a:pt x="65913" y="38404"/>
                </a:lnTo>
                <a:lnTo>
                  <a:pt x="69353" y="40128"/>
                </a:lnTo>
                <a:lnTo>
                  <a:pt x="68072" y="34142"/>
                </a:lnTo>
                <a:close/>
              </a:path>
              <a:path w="887729" h="448310">
                <a:moveTo>
                  <a:pt x="70231" y="29883"/>
                </a:moveTo>
                <a:lnTo>
                  <a:pt x="68076" y="34135"/>
                </a:lnTo>
                <a:lnTo>
                  <a:pt x="73623" y="31583"/>
                </a:lnTo>
                <a:lnTo>
                  <a:pt x="70231" y="29883"/>
                </a:lnTo>
                <a:close/>
              </a:path>
              <a:path w="887729" h="448310">
                <a:moveTo>
                  <a:pt x="77318" y="29883"/>
                </a:moveTo>
                <a:lnTo>
                  <a:pt x="70231" y="29883"/>
                </a:lnTo>
                <a:lnTo>
                  <a:pt x="73623" y="31583"/>
                </a:lnTo>
                <a:lnTo>
                  <a:pt x="77318" y="29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7180327" y="599125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8" name="CaixaDeTexto 157">
            <a:extLst>
              <a:ext uri="{FF2B5EF4-FFF2-40B4-BE49-F238E27FC236}">
                <a16:creationId xmlns:a16="http://schemas.microsoft.com/office/drawing/2014/main" id="{58B8ED9B-DCFC-40A3-9322-824ACC17C5C8}"/>
              </a:ext>
            </a:extLst>
          </p:cNvPr>
          <p:cNvSpPr txBox="1"/>
          <p:nvPr/>
        </p:nvSpPr>
        <p:spPr>
          <a:xfrm>
            <a:off x="2158860" y="1233280"/>
            <a:ext cx="8477338" cy="1043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lang="pt-BR" sz="2800" spc="-40" dirty="0"/>
              <a:t>Grafo </a:t>
            </a:r>
            <a:r>
              <a:rPr lang="pt-BR" sz="2800" spc="-10" dirty="0"/>
              <a:t>Base </a:t>
            </a:r>
            <a:r>
              <a:rPr lang="pt-BR" sz="2800" spc="-5" dirty="0"/>
              <a:t>+ </a:t>
            </a:r>
            <a:r>
              <a:rPr lang="pt-BR" sz="2800" spc="-40" dirty="0"/>
              <a:t>Grafo</a:t>
            </a:r>
            <a:r>
              <a:rPr lang="pt-BR" sz="2800" spc="114" dirty="0"/>
              <a:t> </a:t>
            </a:r>
            <a:r>
              <a:rPr lang="pt-BR" sz="2800" spc="-10" dirty="0"/>
              <a:t>Residual</a:t>
            </a:r>
          </a:p>
          <a:p>
            <a:pPr marL="469265">
              <a:lnSpc>
                <a:spcPct val="100000"/>
              </a:lnSpc>
              <a:spcBef>
                <a:spcPts val="690"/>
              </a:spcBef>
            </a:pPr>
            <a:r>
              <a:rPr lang="pt-BR" sz="2800" dirty="0">
                <a:latin typeface="Arial"/>
                <a:cs typeface="Arial"/>
              </a:rPr>
              <a:t>– </a:t>
            </a:r>
            <a:r>
              <a:rPr lang="pt-BR" sz="2800" spc="-25" dirty="0"/>
              <a:t>Refazer </a:t>
            </a:r>
            <a:r>
              <a:rPr lang="pt-BR" sz="2800" dirty="0"/>
              <a:t>o </a:t>
            </a:r>
            <a:r>
              <a:rPr lang="pt-BR" sz="2800" spc="-5" dirty="0"/>
              <a:t>residual... </a:t>
            </a:r>
            <a:r>
              <a:rPr lang="pt-BR" sz="2800" b="1" dirty="0">
                <a:latin typeface="Carlito"/>
                <a:cs typeface="Carlito"/>
              </a:rPr>
              <a:t>adicionando </a:t>
            </a:r>
            <a:r>
              <a:rPr lang="pt-BR" sz="2800" b="1" spc="-10" dirty="0">
                <a:latin typeface="Carlito"/>
                <a:cs typeface="Carlito"/>
              </a:rPr>
              <a:t>arcos</a:t>
            </a:r>
            <a:r>
              <a:rPr lang="pt-BR" sz="2800" b="1" spc="-195" dirty="0">
                <a:latin typeface="Carlito"/>
                <a:cs typeface="Carlito"/>
              </a:rPr>
              <a:t> </a:t>
            </a:r>
            <a:r>
              <a:rPr lang="pt-BR" sz="2800" b="1" spc="-5" dirty="0">
                <a:latin typeface="Carlito"/>
                <a:cs typeface="Carlito"/>
              </a:rPr>
              <a:t>reversos...</a:t>
            </a:r>
            <a:endParaRPr lang="pt-BR"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625411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15" dirty="0">
                <a:latin typeface="Carlito"/>
                <a:cs typeface="Carlito"/>
              </a:rPr>
              <a:t>Encontrar novo </a:t>
            </a:r>
            <a:r>
              <a:rPr sz="2800" spc="-10" dirty="0">
                <a:latin typeface="Carlito"/>
                <a:cs typeface="Carlito"/>
              </a:rPr>
              <a:t>caminho </a:t>
            </a:r>
            <a:r>
              <a:rPr sz="2800" spc="-5" dirty="0">
                <a:latin typeface="Carlito"/>
                <a:cs typeface="Carlito"/>
              </a:rPr>
              <a:t>no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residual...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2481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4" y="4118229"/>
            <a:ext cx="42481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4/14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2131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533400"/>
            <a:chOff x="6105144" y="2679192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87673" y="2763723"/>
            <a:ext cx="44513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29144" y="3864864"/>
            <a:ext cx="509270" cy="533400"/>
            <a:chOff x="6105144" y="3864864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04757" y="2753309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5" name="object 75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927469" y="2897759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10033"/>
                </a:lnTo>
                <a:lnTo>
                  <a:pt x="678865" y="38747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573" y="36957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846"/>
                </a:moveTo>
                <a:lnTo>
                  <a:pt x="785710" y="1026795"/>
                </a:lnTo>
                <a:lnTo>
                  <a:pt x="718058" y="943610"/>
                </a:lnTo>
                <a:lnTo>
                  <a:pt x="736727" y="1016558"/>
                </a:lnTo>
                <a:lnTo>
                  <a:pt x="4191" y="685812"/>
                </a:lnTo>
                <a:lnTo>
                  <a:pt x="381" y="694448"/>
                </a:lnTo>
                <a:lnTo>
                  <a:pt x="732866" y="1025232"/>
                </a:lnTo>
                <a:lnTo>
                  <a:pt x="665861" y="1059434"/>
                </a:lnTo>
                <a:lnTo>
                  <a:pt x="807720" y="1053846"/>
                </a:lnTo>
                <a:close/>
              </a:path>
              <a:path w="3322954" h="1255395">
                <a:moveTo>
                  <a:pt x="1007745" y="324485"/>
                </a:moveTo>
                <a:lnTo>
                  <a:pt x="982345" y="273685"/>
                </a:lnTo>
                <a:lnTo>
                  <a:pt x="944245" y="197485"/>
                </a:lnTo>
                <a:lnTo>
                  <a:pt x="880745" y="324485"/>
                </a:lnTo>
                <a:lnTo>
                  <a:pt x="939419" y="277545"/>
                </a:lnTo>
                <a:lnTo>
                  <a:pt x="939546" y="273685"/>
                </a:lnTo>
                <a:lnTo>
                  <a:pt x="939546" y="277444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444"/>
                </a:lnTo>
                <a:lnTo>
                  <a:pt x="949071" y="277545"/>
                </a:lnTo>
                <a:lnTo>
                  <a:pt x="1007745" y="324485"/>
                </a:lnTo>
                <a:close/>
              </a:path>
              <a:path w="3322954" h="1255395">
                <a:moveTo>
                  <a:pt x="2052955" y="1191641"/>
                </a:moveTo>
                <a:lnTo>
                  <a:pt x="1926082" y="1128014"/>
                </a:lnTo>
                <a:lnTo>
                  <a:pt x="1972995" y="1186815"/>
                </a:lnTo>
                <a:lnTo>
                  <a:pt x="1137412" y="1185545"/>
                </a:lnTo>
                <a:lnTo>
                  <a:pt x="1137412" y="1195070"/>
                </a:lnTo>
                <a:lnTo>
                  <a:pt x="1972894" y="1196340"/>
                </a:lnTo>
                <a:lnTo>
                  <a:pt x="1925955" y="1255014"/>
                </a:lnTo>
                <a:lnTo>
                  <a:pt x="2043531" y="1196340"/>
                </a:lnTo>
                <a:lnTo>
                  <a:pt x="2052955" y="1191641"/>
                </a:lnTo>
                <a:close/>
              </a:path>
              <a:path w="3322954" h="1255395">
                <a:moveTo>
                  <a:pt x="2303653" y="323850"/>
                </a:moveTo>
                <a:lnTo>
                  <a:pt x="2277973" y="273558"/>
                </a:lnTo>
                <a:lnTo>
                  <a:pt x="2239137" y="197485"/>
                </a:lnTo>
                <a:lnTo>
                  <a:pt x="2176653" y="324993"/>
                </a:lnTo>
                <a:lnTo>
                  <a:pt x="2234971" y="277583"/>
                </a:lnTo>
                <a:lnTo>
                  <a:pt x="2241296" y="998601"/>
                </a:lnTo>
                <a:lnTo>
                  <a:pt x="2250821" y="998474"/>
                </a:lnTo>
                <a:lnTo>
                  <a:pt x="2244496" y="277406"/>
                </a:lnTo>
                <a:lnTo>
                  <a:pt x="2303653" y="323850"/>
                </a:lnTo>
                <a:close/>
              </a:path>
              <a:path w="3322954" h="1255395">
                <a:moveTo>
                  <a:pt x="3322955" y="416941"/>
                </a:moveTo>
                <a:lnTo>
                  <a:pt x="3300831" y="389255"/>
                </a:lnTo>
                <a:lnTo>
                  <a:pt x="3234309" y="305943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272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955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625411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15" dirty="0">
                <a:latin typeface="Carlito"/>
                <a:cs typeface="Carlito"/>
              </a:rPr>
              <a:t>Encontrar novo </a:t>
            </a:r>
            <a:r>
              <a:rPr sz="2800" spc="-10" dirty="0">
                <a:latin typeface="Carlito"/>
                <a:cs typeface="Carlito"/>
              </a:rPr>
              <a:t>caminho </a:t>
            </a:r>
            <a:r>
              <a:rPr sz="2800" spc="-5" dirty="0">
                <a:latin typeface="Carlito"/>
                <a:cs typeface="Carlito"/>
              </a:rPr>
              <a:t>no</a:t>
            </a:r>
            <a:r>
              <a:rPr sz="2800" spc="-4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residual...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15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533400"/>
            <a:chOff x="6105144" y="2679192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87673" y="2763723"/>
            <a:ext cx="44513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29144" y="3864864"/>
            <a:ext cx="509270" cy="533400"/>
            <a:chOff x="6105144" y="3864864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04757" y="2753309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5" name="object 75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81" name="object 81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7014209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10" dirty="0">
                <a:latin typeface="Carlito"/>
                <a:cs typeface="Carlito"/>
              </a:rPr>
              <a:t>Identificar </a:t>
            </a:r>
            <a:r>
              <a:rPr sz="2800" dirty="0">
                <a:latin typeface="Carlito"/>
                <a:cs typeface="Carlito"/>
              </a:rPr>
              <a:t>a </a:t>
            </a:r>
            <a:r>
              <a:rPr sz="2800" spc="-5" dirty="0">
                <a:latin typeface="Carlito"/>
                <a:cs typeface="Carlito"/>
              </a:rPr>
              <a:t>menor </a:t>
            </a:r>
            <a:r>
              <a:rPr sz="2800" spc="-10" dirty="0">
                <a:latin typeface="Carlito"/>
                <a:cs typeface="Carlito"/>
              </a:rPr>
              <a:t>capacidade </a:t>
            </a:r>
            <a:r>
              <a:rPr sz="2800" spc="-5" dirty="0">
                <a:latin typeface="Carlito"/>
                <a:cs typeface="Carlito"/>
              </a:rPr>
              <a:t>do</a:t>
            </a:r>
            <a:r>
              <a:rPr sz="2800" spc="-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caminho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1592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4152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1719580"/>
            <a:chOff x="6105144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3" y="2763723"/>
            <a:ext cx="57467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  <a:tab pos="56292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3" name="object 73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79" name="object 79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12/20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976360" y="3378453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8" y="110229"/>
                </a:lnTo>
                <a:lnTo>
                  <a:pt x="78180" y="60229"/>
                </a:lnTo>
                <a:lnTo>
                  <a:pt x="118241" y="39823"/>
                </a:lnTo>
                <a:lnTo>
                  <a:pt x="164629" y="23118"/>
                </a:lnTo>
                <a:lnTo>
                  <a:pt x="216405" y="10594"/>
                </a:lnTo>
                <a:lnTo>
                  <a:pt x="272628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628" y="335853"/>
                </a:lnTo>
                <a:lnTo>
                  <a:pt x="216405" y="327987"/>
                </a:lnTo>
                <a:lnTo>
                  <a:pt x="164629" y="315463"/>
                </a:lnTo>
                <a:lnTo>
                  <a:pt x="118241" y="298758"/>
                </a:lnTo>
                <a:lnTo>
                  <a:pt x="78180" y="278352"/>
                </a:lnTo>
                <a:lnTo>
                  <a:pt x="45386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492315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5" dirty="0">
                <a:latin typeface="Carlito"/>
                <a:cs typeface="Carlito"/>
              </a:rPr>
              <a:t>Alocar no </a:t>
            </a:r>
            <a:r>
              <a:rPr sz="2800" spc="-25" dirty="0">
                <a:latin typeface="Carlito"/>
                <a:cs typeface="Carlito"/>
              </a:rPr>
              <a:t>grafo</a:t>
            </a:r>
            <a:r>
              <a:rPr sz="2800" spc="-1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original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8" y="3836619"/>
            <a:ext cx="42481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latin typeface="Carlito"/>
                <a:cs typeface="Carlito"/>
              </a:rPr>
              <a:t>4/13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4" y="4118229"/>
            <a:ext cx="42481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latin typeface="Carlito"/>
                <a:cs typeface="Carlito"/>
              </a:rPr>
              <a:t>4/14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206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533400"/>
            <a:chOff x="6105144" y="2679192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87673" y="2763723"/>
            <a:ext cx="44513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29144" y="3864864"/>
            <a:ext cx="509270" cy="533400"/>
            <a:chOff x="6105144" y="3864864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04757" y="2753309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5" name="object 75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81" name="object 81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</a:t>
            </a:r>
            <a:r>
              <a:rPr sz="1600" b="1" dirty="0">
                <a:latin typeface="Carlito"/>
                <a:cs typeface="Carlito"/>
              </a:rPr>
              <a:t>12</a:t>
            </a:r>
            <a:r>
              <a:rPr sz="1600" b="1" spc="5" dirty="0">
                <a:latin typeface="Carlito"/>
                <a:cs typeface="Carlito"/>
              </a:rPr>
              <a:t>/</a:t>
            </a:r>
            <a:r>
              <a:rPr sz="1600" b="1" dirty="0">
                <a:latin typeface="Carlito"/>
                <a:cs typeface="Carlito"/>
              </a:rPr>
              <a:t>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976360" y="3378453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8" y="110229"/>
                </a:lnTo>
                <a:lnTo>
                  <a:pt x="78180" y="60229"/>
                </a:lnTo>
                <a:lnTo>
                  <a:pt x="118241" y="39823"/>
                </a:lnTo>
                <a:lnTo>
                  <a:pt x="164629" y="23118"/>
                </a:lnTo>
                <a:lnTo>
                  <a:pt x="216405" y="10594"/>
                </a:lnTo>
                <a:lnTo>
                  <a:pt x="272628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628" y="335853"/>
                </a:lnTo>
                <a:lnTo>
                  <a:pt x="216405" y="327987"/>
                </a:lnTo>
                <a:lnTo>
                  <a:pt x="164629" y="315463"/>
                </a:lnTo>
                <a:lnTo>
                  <a:pt x="118241" y="298758"/>
                </a:lnTo>
                <a:lnTo>
                  <a:pt x="78180" y="278352"/>
                </a:lnTo>
                <a:lnTo>
                  <a:pt x="45386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492315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8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5" dirty="0">
                <a:latin typeface="Carlito"/>
                <a:cs typeface="Carlito"/>
              </a:rPr>
              <a:t>Alocar no </a:t>
            </a:r>
            <a:r>
              <a:rPr sz="2800" spc="-25" dirty="0">
                <a:latin typeface="Carlito"/>
                <a:cs typeface="Carlito"/>
              </a:rPr>
              <a:t>grafo</a:t>
            </a:r>
            <a:r>
              <a:rPr sz="2800" spc="-15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original</a:t>
            </a:r>
            <a:endParaRPr sz="280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7" y="3836619"/>
            <a:ext cx="5283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11/13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11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206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7/7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533400"/>
            <a:chOff x="6105144" y="2679192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87673" y="2763723"/>
            <a:ext cx="44513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29144" y="3864864"/>
            <a:ext cx="509270" cy="533400"/>
            <a:chOff x="6105144" y="3864864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04757" y="2753309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5" name="object 75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81" name="object 81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19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976360" y="3378453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8" y="110229"/>
                </a:lnTo>
                <a:lnTo>
                  <a:pt x="78180" y="60229"/>
                </a:lnTo>
                <a:lnTo>
                  <a:pt x="118241" y="39823"/>
                </a:lnTo>
                <a:lnTo>
                  <a:pt x="164629" y="23118"/>
                </a:lnTo>
                <a:lnTo>
                  <a:pt x="216405" y="10594"/>
                </a:lnTo>
                <a:lnTo>
                  <a:pt x="272628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628" y="335853"/>
                </a:lnTo>
                <a:lnTo>
                  <a:pt x="216405" y="327987"/>
                </a:lnTo>
                <a:lnTo>
                  <a:pt x="164629" y="315463"/>
                </a:lnTo>
                <a:lnTo>
                  <a:pt x="118241" y="298758"/>
                </a:lnTo>
                <a:lnTo>
                  <a:pt x="78180" y="278352"/>
                </a:lnTo>
                <a:lnTo>
                  <a:pt x="45386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4" y="1258122"/>
            <a:ext cx="7451090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 dirty="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25" dirty="0">
                <a:latin typeface="Carlito"/>
                <a:cs typeface="Carlito"/>
              </a:rPr>
              <a:t>Refazer </a:t>
            </a:r>
            <a:r>
              <a:rPr sz="2800" dirty="0">
                <a:latin typeface="Carlito"/>
                <a:cs typeface="Carlito"/>
              </a:rPr>
              <a:t>o </a:t>
            </a:r>
            <a:r>
              <a:rPr sz="2800" spc="-5" dirty="0">
                <a:latin typeface="Carlito"/>
                <a:cs typeface="Carlito"/>
              </a:rPr>
              <a:t>residual... </a:t>
            </a:r>
            <a:r>
              <a:rPr sz="2800" b="1" spc="-5" dirty="0">
                <a:latin typeface="Carlito"/>
                <a:cs typeface="Carlito"/>
              </a:rPr>
              <a:t>reduzindo </a:t>
            </a:r>
            <a:r>
              <a:rPr sz="2800" b="1" dirty="0">
                <a:latin typeface="Carlito"/>
                <a:cs typeface="Carlito"/>
              </a:rPr>
              <a:t>a</a:t>
            </a:r>
            <a:r>
              <a:rPr sz="2800" b="1" spc="-155" dirty="0">
                <a:latin typeface="Carlito"/>
                <a:cs typeface="Carlito"/>
              </a:rPr>
              <a:t> </a:t>
            </a:r>
            <a:r>
              <a:rPr sz="2800" b="1" dirty="0">
                <a:latin typeface="Carlito"/>
                <a:cs typeface="Carlito"/>
              </a:rPr>
              <a:t>capacidade...</a:t>
            </a:r>
            <a:endParaRPr sz="2800" dirty="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7" y="3836619"/>
            <a:ext cx="5283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11/13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11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206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7/7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1719580"/>
            <a:chOff x="6105144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3" y="2763723"/>
            <a:ext cx="57467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  <a:tab pos="56292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3" name="object 73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79" name="object 79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19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976360" y="3378453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8" y="110229"/>
                </a:lnTo>
                <a:lnTo>
                  <a:pt x="78180" y="60229"/>
                </a:lnTo>
                <a:lnTo>
                  <a:pt x="118241" y="39823"/>
                </a:lnTo>
                <a:lnTo>
                  <a:pt x="164629" y="23118"/>
                </a:lnTo>
                <a:lnTo>
                  <a:pt x="216405" y="10594"/>
                </a:lnTo>
                <a:lnTo>
                  <a:pt x="272628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628" y="335853"/>
                </a:lnTo>
                <a:lnTo>
                  <a:pt x="216405" y="327987"/>
                </a:lnTo>
                <a:lnTo>
                  <a:pt x="164629" y="315463"/>
                </a:lnTo>
                <a:lnTo>
                  <a:pt x="118241" y="298758"/>
                </a:lnTo>
                <a:lnTo>
                  <a:pt x="78180" y="278352"/>
                </a:lnTo>
                <a:lnTo>
                  <a:pt x="45386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6550152" y="5242559"/>
            <a:ext cx="509270" cy="533400"/>
            <a:chOff x="5026152" y="5242559"/>
            <a:chExt cx="509270" cy="533400"/>
          </a:xfrm>
        </p:grpSpPr>
        <p:sp>
          <p:nvSpPr>
            <p:cNvPr id="108" name="object 108"/>
            <p:cNvSpPr/>
            <p:nvPr/>
          </p:nvSpPr>
          <p:spPr>
            <a:xfrm>
              <a:off x="5026152" y="5242559"/>
              <a:ext cx="487679" cy="4876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50536" y="5257799"/>
              <a:ext cx="484632" cy="51815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76063" y="5274309"/>
              <a:ext cx="386207" cy="38632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76063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6"/>
                  </a:lnTo>
                  <a:lnTo>
                    <a:pt x="366597" y="278113"/>
                  </a:lnTo>
                  <a:lnTo>
                    <a:pt x="343819" y="313976"/>
                  </a:lnTo>
                  <a:lnTo>
                    <a:pt x="313931" y="343888"/>
                  </a:lnTo>
                  <a:lnTo>
                    <a:pt x="278090" y="366689"/>
                  </a:lnTo>
                  <a:lnTo>
                    <a:pt x="23745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730747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7629144" y="4693920"/>
            <a:ext cx="509270" cy="533400"/>
            <a:chOff x="6105144" y="4693920"/>
            <a:chExt cx="509270" cy="533400"/>
          </a:xfrm>
        </p:grpSpPr>
        <p:sp>
          <p:nvSpPr>
            <p:cNvPr id="114" name="object 114"/>
            <p:cNvSpPr/>
            <p:nvPr/>
          </p:nvSpPr>
          <p:spPr>
            <a:xfrm>
              <a:off x="6105144" y="4693920"/>
              <a:ext cx="487679" cy="48768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129528" y="4709160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54674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54674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56" y="381105"/>
                  </a:lnTo>
                  <a:lnTo>
                    <a:pt x="108116" y="366575"/>
                  </a:lnTo>
                  <a:lnTo>
                    <a:pt x="72275" y="343779"/>
                  </a:lnTo>
                  <a:lnTo>
                    <a:pt x="42387" y="313878"/>
                  </a:lnTo>
                  <a:lnTo>
                    <a:pt x="19609" y="278034"/>
                  </a:lnTo>
                  <a:lnTo>
                    <a:pt x="5094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7809358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629144" y="5879591"/>
            <a:ext cx="509270" cy="533400"/>
            <a:chOff x="6105144" y="5879591"/>
            <a:chExt cx="509270" cy="533400"/>
          </a:xfrm>
        </p:grpSpPr>
        <p:sp>
          <p:nvSpPr>
            <p:cNvPr id="120" name="object 120"/>
            <p:cNvSpPr/>
            <p:nvPr/>
          </p:nvSpPr>
          <p:spPr>
            <a:xfrm>
              <a:off x="6105144" y="5879591"/>
              <a:ext cx="487679" cy="48767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29528" y="5894831"/>
              <a:ext cx="484631" cy="5181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54674" y="5911214"/>
              <a:ext cx="386206" cy="38627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54674" y="591121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094" y="148856"/>
                  </a:lnTo>
                  <a:lnTo>
                    <a:pt x="19609" y="108203"/>
                  </a:lnTo>
                  <a:lnTo>
                    <a:pt x="42387" y="72342"/>
                  </a:lnTo>
                  <a:lnTo>
                    <a:pt x="72275" y="42431"/>
                  </a:lnTo>
                  <a:lnTo>
                    <a:pt x="108116" y="19631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31"/>
                  </a:lnTo>
                  <a:lnTo>
                    <a:pt x="343769" y="72342"/>
                  </a:lnTo>
                  <a:lnTo>
                    <a:pt x="366572" y="108203"/>
                  </a:lnTo>
                  <a:lnTo>
                    <a:pt x="381105" y="148856"/>
                  </a:lnTo>
                  <a:lnTo>
                    <a:pt x="386206" y="193141"/>
                  </a:lnTo>
                  <a:lnTo>
                    <a:pt x="381105" y="237425"/>
                  </a:lnTo>
                  <a:lnTo>
                    <a:pt x="366572" y="278077"/>
                  </a:lnTo>
                  <a:lnTo>
                    <a:pt x="343769" y="313936"/>
                  </a:lnTo>
                  <a:lnTo>
                    <a:pt x="313854" y="343843"/>
                  </a:lnTo>
                  <a:lnTo>
                    <a:pt x="277988" y="366641"/>
                  </a:lnTo>
                  <a:lnTo>
                    <a:pt x="237330" y="381170"/>
                  </a:lnTo>
                  <a:lnTo>
                    <a:pt x="193039" y="386270"/>
                  </a:lnTo>
                  <a:lnTo>
                    <a:pt x="148756" y="381170"/>
                  </a:lnTo>
                  <a:lnTo>
                    <a:pt x="108116" y="366641"/>
                  </a:lnTo>
                  <a:lnTo>
                    <a:pt x="72275" y="343843"/>
                  </a:lnTo>
                  <a:lnTo>
                    <a:pt x="42387" y="313936"/>
                  </a:lnTo>
                  <a:lnTo>
                    <a:pt x="19609" y="278077"/>
                  </a:lnTo>
                  <a:lnTo>
                    <a:pt x="5094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7809358" y="59571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8930640" y="5882640"/>
            <a:ext cx="509270" cy="533400"/>
            <a:chOff x="7406640" y="5882640"/>
            <a:chExt cx="509270" cy="533400"/>
          </a:xfrm>
        </p:grpSpPr>
        <p:sp>
          <p:nvSpPr>
            <p:cNvPr id="126" name="object 126"/>
            <p:cNvSpPr/>
            <p:nvPr/>
          </p:nvSpPr>
          <p:spPr>
            <a:xfrm>
              <a:off x="7406640" y="5882640"/>
              <a:ext cx="487679" cy="48768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31024" y="5897880"/>
              <a:ext cx="484631" cy="51815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6424" y="5912510"/>
              <a:ext cx="386333" cy="38625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56424" y="59125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7" y="5100"/>
                  </a:lnTo>
                  <a:lnTo>
                    <a:pt x="278115" y="19628"/>
                  </a:lnTo>
                  <a:lnTo>
                    <a:pt x="313981" y="42426"/>
                  </a:lnTo>
                  <a:lnTo>
                    <a:pt x="343896" y="72334"/>
                  </a:lnTo>
                  <a:lnTo>
                    <a:pt x="366699" y="108193"/>
                  </a:lnTo>
                  <a:lnTo>
                    <a:pt x="381232" y="148844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4"/>
                  </a:lnTo>
                  <a:lnTo>
                    <a:pt x="343896" y="313923"/>
                  </a:lnTo>
                  <a:lnTo>
                    <a:pt x="313981" y="343831"/>
                  </a:lnTo>
                  <a:lnTo>
                    <a:pt x="278115" y="366628"/>
                  </a:lnTo>
                  <a:lnTo>
                    <a:pt x="237457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9111743" y="595863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8921495" y="4693920"/>
            <a:ext cx="509270" cy="533400"/>
            <a:chOff x="7397495" y="4693920"/>
            <a:chExt cx="509270" cy="533400"/>
          </a:xfrm>
        </p:grpSpPr>
        <p:sp>
          <p:nvSpPr>
            <p:cNvPr id="132" name="object 132"/>
            <p:cNvSpPr/>
            <p:nvPr/>
          </p:nvSpPr>
          <p:spPr>
            <a:xfrm>
              <a:off x="7397495" y="4693920"/>
              <a:ext cx="487679" cy="48768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21879" y="4709160"/>
              <a:ext cx="484631" cy="5181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49438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49438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5" y="278034"/>
                  </a:lnTo>
                  <a:lnTo>
                    <a:pt x="343779" y="313878"/>
                  </a:lnTo>
                  <a:lnTo>
                    <a:pt x="313878" y="343779"/>
                  </a:lnTo>
                  <a:lnTo>
                    <a:pt x="278034" y="366575"/>
                  </a:lnTo>
                  <a:lnTo>
                    <a:pt x="23741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9104757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0143743" y="5242559"/>
            <a:ext cx="509270" cy="533400"/>
            <a:chOff x="8619743" y="5242559"/>
            <a:chExt cx="509270" cy="533400"/>
          </a:xfrm>
        </p:grpSpPr>
        <p:sp>
          <p:nvSpPr>
            <p:cNvPr id="138" name="object 138"/>
            <p:cNvSpPr/>
            <p:nvPr/>
          </p:nvSpPr>
          <p:spPr>
            <a:xfrm>
              <a:off x="8619743" y="5242559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644127" y="5257799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669781" y="5274309"/>
              <a:ext cx="386334" cy="3863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69781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10325482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927469" y="491401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23" y="1026756"/>
                </a:lnTo>
                <a:lnTo>
                  <a:pt x="718058" y="943635"/>
                </a:lnTo>
                <a:lnTo>
                  <a:pt x="736714" y="1016469"/>
                </a:lnTo>
                <a:lnTo>
                  <a:pt x="4191" y="685711"/>
                </a:lnTo>
                <a:lnTo>
                  <a:pt x="381" y="694397"/>
                </a:lnTo>
                <a:lnTo>
                  <a:pt x="732840" y="1025182"/>
                </a:lnTo>
                <a:lnTo>
                  <a:pt x="665861" y="1059383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29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29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63"/>
                </a:lnTo>
                <a:lnTo>
                  <a:pt x="1972945" y="1186764"/>
                </a:lnTo>
                <a:lnTo>
                  <a:pt x="1137412" y="1185583"/>
                </a:lnTo>
                <a:lnTo>
                  <a:pt x="1137412" y="1195108"/>
                </a:lnTo>
                <a:lnTo>
                  <a:pt x="1972932" y="1196289"/>
                </a:lnTo>
                <a:lnTo>
                  <a:pt x="1925955" y="1254950"/>
                </a:lnTo>
                <a:lnTo>
                  <a:pt x="2043595" y="1196289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2303653" y="323850"/>
                </a:moveTo>
                <a:lnTo>
                  <a:pt x="2277999" y="273558"/>
                </a:lnTo>
                <a:lnTo>
                  <a:pt x="2239848" y="198755"/>
                </a:lnTo>
                <a:lnTo>
                  <a:pt x="2239848" y="273621"/>
                </a:lnTo>
                <a:lnTo>
                  <a:pt x="2239683" y="273634"/>
                </a:lnTo>
                <a:lnTo>
                  <a:pt x="2239848" y="273621"/>
                </a:lnTo>
                <a:lnTo>
                  <a:pt x="2239848" y="198755"/>
                </a:lnTo>
                <a:lnTo>
                  <a:pt x="2239137" y="197358"/>
                </a:lnTo>
                <a:lnTo>
                  <a:pt x="2176653" y="324993"/>
                </a:lnTo>
                <a:lnTo>
                  <a:pt x="2234971" y="277469"/>
                </a:lnTo>
                <a:lnTo>
                  <a:pt x="2241296" y="998537"/>
                </a:lnTo>
                <a:lnTo>
                  <a:pt x="2250821" y="998448"/>
                </a:lnTo>
                <a:lnTo>
                  <a:pt x="2244496" y="277291"/>
                </a:lnTo>
                <a:lnTo>
                  <a:pt x="2303653" y="323850"/>
                </a:lnTo>
                <a:close/>
              </a:path>
              <a:path w="3322954" h="1255395">
                <a:moveTo>
                  <a:pt x="3322955" y="416941"/>
                </a:moveTo>
                <a:lnTo>
                  <a:pt x="3300831" y="389255"/>
                </a:lnTo>
                <a:lnTo>
                  <a:pt x="3234309" y="305955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272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955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7073647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921498" y="536067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257793" y="542980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976198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8008365" y="505129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517"/>
                </a:moveTo>
                <a:lnTo>
                  <a:pt x="0" y="916482"/>
                </a:lnTo>
                <a:lnTo>
                  <a:pt x="136906" y="879220"/>
                </a:lnTo>
                <a:lnTo>
                  <a:pt x="77802" y="869264"/>
                </a:lnTo>
                <a:lnTo>
                  <a:pt x="59943" y="869264"/>
                </a:lnTo>
                <a:lnTo>
                  <a:pt x="53593" y="862164"/>
                </a:lnTo>
                <a:lnTo>
                  <a:pt x="56435" y="859625"/>
                </a:lnTo>
                <a:lnTo>
                  <a:pt x="52324" y="784517"/>
                </a:lnTo>
                <a:close/>
              </a:path>
              <a:path w="1024890" h="916939">
                <a:moveTo>
                  <a:pt x="56775" y="865722"/>
                </a:moveTo>
                <a:lnTo>
                  <a:pt x="59943" y="869264"/>
                </a:lnTo>
                <a:lnTo>
                  <a:pt x="62776" y="866732"/>
                </a:lnTo>
                <a:lnTo>
                  <a:pt x="56775" y="865722"/>
                </a:lnTo>
                <a:close/>
              </a:path>
              <a:path w="1024890" h="916939">
                <a:moveTo>
                  <a:pt x="62776" y="866732"/>
                </a:moveTo>
                <a:lnTo>
                  <a:pt x="59943" y="869264"/>
                </a:lnTo>
                <a:lnTo>
                  <a:pt x="77802" y="869264"/>
                </a:lnTo>
                <a:lnTo>
                  <a:pt x="62776" y="866732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25"/>
                </a:lnTo>
                <a:lnTo>
                  <a:pt x="56775" y="865722"/>
                </a:lnTo>
                <a:lnTo>
                  <a:pt x="62776" y="866732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25"/>
                </a:moveTo>
                <a:lnTo>
                  <a:pt x="53593" y="862164"/>
                </a:lnTo>
                <a:lnTo>
                  <a:pt x="56768" y="865714"/>
                </a:lnTo>
                <a:lnTo>
                  <a:pt x="56435" y="8596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8586597" y="54639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9303131" y="5050663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1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9594596" y="5254828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8064882" y="485482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8442198" y="4894910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986271" y="5050664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4"/>
                </a:lnTo>
                <a:lnTo>
                  <a:pt x="141985" y="411099"/>
                </a:lnTo>
                <a:lnTo>
                  <a:pt x="76662" y="384175"/>
                </a:lnTo>
                <a:lnTo>
                  <a:pt x="69087" y="384175"/>
                </a:lnTo>
                <a:lnTo>
                  <a:pt x="64515" y="375920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5"/>
                </a:lnTo>
                <a:lnTo>
                  <a:pt x="72329" y="382389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9" y="382389"/>
                </a:moveTo>
                <a:lnTo>
                  <a:pt x="69087" y="384175"/>
                </a:lnTo>
                <a:lnTo>
                  <a:pt x="76662" y="384175"/>
                </a:lnTo>
                <a:lnTo>
                  <a:pt x="72329" y="382389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9" y="382389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20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/>
          <p:nvPr/>
        </p:nvSpPr>
        <p:spPr>
          <a:xfrm>
            <a:off x="7275322" y="5117095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9060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spc="5" dirty="0">
                <a:solidFill>
                  <a:srgbClr val="FF0000"/>
                </a:solidFill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9366757" y="559992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794"/>
                </a:moveTo>
                <a:lnTo>
                  <a:pt x="0" y="505714"/>
                </a:lnTo>
                <a:lnTo>
                  <a:pt x="141732" y="498246"/>
                </a:lnTo>
                <a:lnTo>
                  <a:pt x="76543" y="472236"/>
                </a:lnTo>
                <a:lnTo>
                  <a:pt x="68580" y="472236"/>
                </a:lnTo>
                <a:lnTo>
                  <a:pt x="63881" y="463956"/>
                </a:lnTo>
                <a:lnTo>
                  <a:pt x="67132" y="462110"/>
                </a:lnTo>
                <a:lnTo>
                  <a:pt x="79121" y="387794"/>
                </a:lnTo>
                <a:close/>
              </a:path>
              <a:path w="886459" h="506095">
                <a:moveTo>
                  <a:pt x="66249" y="468129"/>
                </a:moveTo>
                <a:lnTo>
                  <a:pt x="68580" y="472236"/>
                </a:lnTo>
                <a:lnTo>
                  <a:pt x="71867" y="470370"/>
                </a:lnTo>
                <a:lnTo>
                  <a:pt x="66249" y="468129"/>
                </a:lnTo>
                <a:close/>
              </a:path>
              <a:path w="886459" h="506095">
                <a:moveTo>
                  <a:pt x="71867" y="470370"/>
                </a:moveTo>
                <a:lnTo>
                  <a:pt x="68580" y="472236"/>
                </a:lnTo>
                <a:lnTo>
                  <a:pt x="76543" y="472236"/>
                </a:lnTo>
                <a:lnTo>
                  <a:pt x="71867" y="470370"/>
                </a:lnTo>
                <a:close/>
              </a:path>
              <a:path w="886459" h="506095">
                <a:moveTo>
                  <a:pt x="881252" y="0"/>
                </a:moveTo>
                <a:lnTo>
                  <a:pt x="67132" y="462110"/>
                </a:lnTo>
                <a:lnTo>
                  <a:pt x="66181" y="468009"/>
                </a:lnTo>
                <a:lnTo>
                  <a:pt x="71867" y="470370"/>
                </a:lnTo>
                <a:lnTo>
                  <a:pt x="885951" y="8280"/>
                </a:lnTo>
                <a:lnTo>
                  <a:pt x="881252" y="0"/>
                </a:lnTo>
                <a:close/>
              </a:path>
              <a:path w="886459" h="506095">
                <a:moveTo>
                  <a:pt x="67132" y="462110"/>
                </a:moveTo>
                <a:lnTo>
                  <a:pt x="63881" y="463956"/>
                </a:lnTo>
                <a:lnTo>
                  <a:pt x="66181" y="468009"/>
                </a:lnTo>
                <a:lnTo>
                  <a:pt x="67132" y="462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 txBox="1"/>
          <p:nvPr/>
        </p:nvSpPr>
        <p:spPr>
          <a:xfrm>
            <a:off x="9869552" y="581903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8008365" y="6177572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347"/>
                </a:lnTo>
                <a:lnTo>
                  <a:pt x="126873" y="127000"/>
                </a:lnTo>
                <a:lnTo>
                  <a:pt x="79991" y="68203"/>
                </a:lnTo>
                <a:lnTo>
                  <a:pt x="76073" y="68198"/>
                </a:lnTo>
                <a:lnTo>
                  <a:pt x="76200" y="58686"/>
                </a:lnTo>
                <a:lnTo>
                  <a:pt x="80013" y="58686"/>
                </a:lnTo>
                <a:lnTo>
                  <a:pt x="127000" y="0"/>
                </a:lnTo>
                <a:close/>
              </a:path>
              <a:path w="1028700" h="127000">
                <a:moveTo>
                  <a:pt x="80009" y="58691"/>
                </a:moveTo>
                <a:lnTo>
                  <a:pt x="76200" y="63449"/>
                </a:lnTo>
                <a:lnTo>
                  <a:pt x="79991" y="68203"/>
                </a:lnTo>
                <a:lnTo>
                  <a:pt x="1028700" y="69392"/>
                </a:lnTo>
                <a:lnTo>
                  <a:pt x="1028700" y="59867"/>
                </a:lnTo>
                <a:lnTo>
                  <a:pt x="80009" y="58691"/>
                </a:lnTo>
                <a:close/>
              </a:path>
              <a:path w="1028700" h="127000">
                <a:moveTo>
                  <a:pt x="76200" y="58686"/>
                </a:moveTo>
                <a:lnTo>
                  <a:pt x="76073" y="68198"/>
                </a:lnTo>
                <a:lnTo>
                  <a:pt x="79991" y="68203"/>
                </a:lnTo>
                <a:lnTo>
                  <a:pt x="76200" y="63449"/>
                </a:lnTo>
                <a:lnTo>
                  <a:pt x="80009" y="58691"/>
                </a:lnTo>
                <a:lnTo>
                  <a:pt x="76200" y="58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8403718" y="5732060"/>
            <a:ext cx="226695" cy="7461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spcBef>
                <a:spcPts val="1015"/>
              </a:spcBef>
            </a:pPr>
            <a:r>
              <a:rPr sz="1600" spc="5" dirty="0">
                <a:solidFill>
                  <a:srgbClr val="FF0000"/>
                </a:solidFill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6793229" y="566063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23" y="31583"/>
                </a:moveTo>
                <a:lnTo>
                  <a:pt x="68072" y="34142"/>
                </a:lnTo>
                <a:lnTo>
                  <a:pt x="69353" y="40128"/>
                </a:lnTo>
                <a:lnTo>
                  <a:pt x="883285" y="447979"/>
                </a:lnTo>
                <a:lnTo>
                  <a:pt x="887476" y="439470"/>
                </a:lnTo>
                <a:lnTo>
                  <a:pt x="73623" y="31583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77"/>
                </a:lnTo>
                <a:lnTo>
                  <a:pt x="69353" y="40128"/>
                </a:lnTo>
                <a:lnTo>
                  <a:pt x="65912" y="38404"/>
                </a:lnTo>
                <a:lnTo>
                  <a:pt x="70231" y="29883"/>
                </a:lnTo>
                <a:lnTo>
                  <a:pt x="77318" y="29883"/>
                </a:lnTo>
                <a:lnTo>
                  <a:pt x="141986" y="127"/>
                </a:lnTo>
                <a:lnTo>
                  <a:pt x="0" y="0"/>
                </a:lnTo>
                <a:close/>
              </a:path>
              <a:path w="887729" h="448310">
                <a:moveTo>
                  <a:pt x="68072" y="34142"/>
                </a:moveTo>
                <a:lnTo>
                  <a:pt x="65912" y="38404"/>
                </a:lnTo>
                <a:lnTo>
                  <a:pt x="69353" y="40128"/>
                </a:lnTo>
                <a:lnTo>
                  <a:pt x="68072" y="34142"/>
                </a:lnTo>
                <a:close/>
              </a:path>
              <a:path w="887729" h="448310">
                <a:moveTo>
                  <a:pt x="70231" y="29883"/>
                </a:moveTo>
                <a:lnTo>
                  <a:pt x="68076" y="34135"/>
                </a:lnTo>
                <a:lnTo>
                  <a:pt x="73623" y="31583"/>
                </a:lnTo>
                <a:lnTo>
                  <a:pt x="70231" y="29883"/>
                </a:lnTo>
                <a:close/>
              </a:path>
              <a:path w="887729" h="448310">
                <a:moveTo>
                  <a:pt x="77318" y="29883"/>
                </a:moveTo>
                <a:lnTo>
                  <a:pt x="70231" y="29883"/>
                </a:lnTo>
                <a:lnTo>
                  <a:pt x="73623" y="31583"/>
                </a:lnTo>
                <a:lnTo>
                  <a:pt x="77318" y="29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 txBox="1"/>
          <p:nvPr/>
        </p:nvSpPr>
        <p:spPr>
          <a:xfrm>
            <a:off x="7127876" y="591931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E3517-98C2-4D67-81EC-D3629653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Exercício 2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2AFB3B3-C797-4C7E-9936-AFE55AFB6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2023" y="2062686"/>
            <a:ext cx="4867954" cy="3877216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09169E-5A4F-4954-AA92-AA7B41C7AD4D}"/>
              </a:ext>
            </a:extLst>
          </p:cNvPr>
          <p:cNvSpPr txBox="1"/>
          <p:nvPr/>
        </p:nvSpPr>
        <p:spPr>
          <a:xfrm>
            <a:off x="838200" y="1506022"/>
            <a:ext cx="891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Qual a melhor rota (distância) entre Newark e </a:t>
            </a:r>
            <a:r>
              <a:rPr lang="pt-BR" dirty="0" err="1"/>
              <a:t>Camden</a:t>
            </a:r>
            <a:r>
              <a:rPr lang="pt-BR" dirty="0"/>
              <a:t>, e entre Newark e Cape May?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3CB7D4-1183-431E-88A9-3CC162781A21}"/>
              </a:ext>
            </a:extLst>
          </p:cNvPr>
          <p:cNvSpPr txBox="1"/>
          <p:nvPr/>
        </p:nvSpPr>
        <p:spPr>
          <a:xfrm>
            <a:off x="7217012" y="20626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E68DB74-2095-46CD-B7F4-B5EA6FD7C6D3}"/>
              </a:ext>
            </a:extLst>
          </p:cNvPr>
          <p:cNvSpPr txBox="1"/>
          <p:nvPr/>
        </p:nvSpPr>
        <p:spPr>
          <a:xfrm>
            <a:off x="6827874" y="27211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3D047A-BC9A-476C-BEAA-F56C1D398A0F}"/>
              </a:ext>
            </a:extLst>
          </p:cNvPr>
          <p:cNvSpPr txBox="1"/>
          <p:nvPr/>
        </p:nvSpPr>
        <p:spPr>
          <a:xfrm>
            <a:off x="7422852" y="36319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C8C89E-2167-46D8-B540-C91A05F480A5}"/>
              </a:ext>
            </a:extLst>
          </p:cNvPr>
          <p:cNvSpPr txBox="1"/>
          <p:nvPr/>
        </p:nvSpPr>
        <p:spPr>
          <a:xfrm>
            <a:off x="7140780" y="48319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6DE27BB-7CE0-40A0-B3BB-E6F78F50EE29}"/>
              </a:ext>
            </a:extLst>
          </p:cNvPr>
          <p:cNvSpPr txBox="1"/>
          <p:nvPr/>
        </p:nvSpPr>
        <p:spPr>
          <a:xfrm>
            <a:off x="6794016" y="57108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1C1AABE-BEC3-425D-9ADF-F44C19FA821D}"/>
              </a:ext>
            </a:extLst>
          </p:cNvPr>
          <p:cNvSpPr txBox="1"/>
          <p:nvPr/>
        </p:nvSpPr>
        <p:spPr>
          <a:xfrm>
            <a:off x="4255003" y="44625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46FF5B-996A-4E0A-8980-022603C062EB}"/>
              </a:ext>
            </a:extLst>
          </p:cNvPr>
          <p:cNvSpPr txBox="1"/>
          <p:nvPr/>
        </p:nvSpPr>
        <p:spPr>
          <a:xfrm>
            <a:off x="4932043" y="30162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36567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770699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 dirty="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25" dirty="0">
                <a:latin typeface="Carlito"/>
                <a:cs typeface="Carlito"/>
              </a:rPr>
              <a:t>Refazer </a:t>
            </a:r>
            <a:r>
              <a:rPr sz="2800" dirty="0">
                <a:latin typeface="Carlito"/>
                <a:cs typeface="Carlito"/>
              </a:rPr>
              <a:t>o </a:t>
            </a:r>
            <a:r>
              <a:rPr sz="2800" spc="-5" dirty="0">
                <a:latin typeface="Carlito"/>
                <a:cs typeface="Carlito"/>
              </a:rPr>
              <a:t>residual... </a:t>
            </a:r>
            <a:r>
              <a:rPr sz="2800" b="1" dirty="0">
                <a:latin typeface="Carlito"/>
                <a:cs typeface="Carlito"/>
              </a:rPr>
              <a:t>eliminando </a:t>
            </a:r>
            <a:r>
              <a:rPr sz="2800" b="1" spc="-10" dirty="0">
                <a:latin typeface="Carlito"/>
                <a:cs typeface="Carlito"/>
              </a:rPr>
              <a:t>arcos</a:t>
            </a:r>
            <a:r>
              <a:rPr sz="2800" b="1" spc="-19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zerados...</a:t>
            </a:r>
            <a:endParaRPr sz="2800" dirty="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7" y="3836619"/>
            <a:ext cx="5283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11/13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11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206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7/7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1719580"/>
            <a:chOff x="6105144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3" y="2763723"/>
            <a:ext cx="57467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  <a:tab pos="56292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3" name="object 73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79" name="object 79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19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976360" y="3378453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8" y="110229"/>
                </a:lnTo>
                <a:lnTo>
                  <a:pt x="78180" y="60229"/>
                </a:lnTo>
                <a:lnTo>
                  <a:pt x="118241" y="39823"/>
                </a:lnTo>
                <a:lnTo>
                  <a:pt x="164629" y="23118"/>
                </a:lnTo>
                <a:lnTo>
                  <a:pt x="216405" y="10594"/>
                </a:lnTo>
                <a:lnTo>
                  <a:pt x="272628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628" y="335853"/>
                </a:lnTo>
                <a:lnTo>
                  <a:pt x="216405" y="327987"/>
                </a:lnTo>
                <a:lnTo>
                  <a:pt x="164629" y="315463"/>
                </a:lnTo>
                <a:lnTo>
                  <a:pt x="118241" y="298758"/>
                </a:lnTo>
                <a:lnTo>
                  <a:pt x="78180" y="278352"/>
                </a:lnTo>
                <a:lnTo>
                  <a:pt x="45386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6550152" y="5242559"/>
            <a:ext cx="509270" cy="533400"/>
            <a:chOff x="5026152" y="5242559"/>
            <a:chExt cx="509270" cy="533400"/>
          </a:xfrm>
        </p:grpSpPr>
        <p:sp>
          <p:nvSpPr>
            <p:cNvPr id="108" name="object 108"/>
            <p:cNvSpPr/>
            <p:nvPr/>
          </p:nvSpPr>
          <p:spPr>
            <a:xfrm>
              <a:off x="5026152" y="5242559"/>
              <a:ext cx="487679" cy="4876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50536" y="5257799"/>
              <a:ext cx="484632" cy="51815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76063" y="5274309"/>
              <a:ext cx="386207" cy="38632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76063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6"/>
                  </a:lnTo>
                  <a:lnTo>
                    <a:pt x="366597" y="278113"/>
                  </a:lnTo>
                  <a:lnTo>
                    <a:pt x="343819" y="313976"/>
                  </a:lnTo>
                  <a:lnTo>
                    <a:pt x="313931" y="343888"/>
                  </a:lnTo>
                  <a:lnTo>
                    <a:pt x="278090" y="366689"/>
                  </a:lnTo>
                  <a:lnTo>
                    <a:pt x="23745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730747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7629144" y="4693920"/>
            <a:ext cx="509270" cy="533400"/>
            <a:chOff x="6105144" y="4693920"/>
            <a:chExt cx="509270" cy="533400"/>
          </a:xfrm>
        </p:grpSpPr>
        <p:sp>
          <p:nvSpPr>
            <p:cNvPr id="114" name="object 114"/>
            <p:cNvSpPr/>
            <p:nvPr/>
          </p:nvSpPr>
          <p:spPr>
            <a:xfrm>
              <a:off x="6105144" y="4693920"/>
              <a:ext cx="487679" cy="48768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129528" y="4709160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54674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54674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56" y="381105"/>
                  </a:lnTo>
                  <a:lnTo>
                    <a:pt x="108116" y="366575"/>
                  </a:lnTo>
                  <a:lnTo>
                    <a:pt x="72275" y="343779"/>
                  </a:lnTo>
                  <a:lnTo>
                    <a:pt x="42387" y="313878"/>
                  </a:lnTo>
                  <a:lnTo>
                    <a:pt x="19609" y="278034"/>
                  </a:lnTo>
                  <a:lnTo>
                    <a:pt x="5094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7809358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629144" y="5879591"/>
            <a:ext cx="509270" cy="533400"/>
            <a:chOff x="6105144" y="5879591"/>
            <a:chExt cx="509270" cy="533400"/>
          </a:xfrm>
        </p:grpSpPr>
        <p:sp>
          <p:nvSpPr>
            <p:cNvPr id="120" name="object 120"/>
            <p:cNvSpPr/>
            <p:nvPr/>
          </p:nvSpPr>
          <p:spPr>
            <a:xfrm>
              <a:off x="6105144" y="5879591"/>
              <a:ext cx="487679" cy="48767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29528" y="5894831"/>
              <a:ext cx="484631" cy="5181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54674" y="5911214"/>
              <a:ext cx="386206" cy="38627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54674" y="591121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094" y="148856"/>
                  </a:lnTo>
                  <a:lnTo>
                    <a:pt x="19609" y="108203"/>
                  </a:lnTo>
                  <a:lnTo>
                    <a:pt x="42387" y="72342"/>
                  </a:lnTo>
                  <a:lnTo>
                    <a:pt x="72275" y="42431"/>
                  </a:lnTo>
                  <a:lnTo>
                    <a:pt x="108116" y="19631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31"/>
                  </a:lnTo>
                  <a:lnTo>
                    <a:pt x="343769" y="72342"/>
                  </a:lnTo>
                  <a:lnTo>
                    <a:pt x="366572" y="108203"/>
                  </a:lnTo>
                  <a:lnTo>
                    <a:pt x="381105" y="148856"/>
                  </a:lnTo>
                  <a:lnTo>
                    <a:pt x="386206" y="193141"/>
                  </a:lnTo>
                  <a:lnTo>
                    <a:pt x="381105" y="237425"/>
                  </a:lnTo>
                  <a:lnTo>
                    <a:pt x="366572" y="278077"/>
                  </a:lnTo>
                  <a:lnTo>
                    <a:pt x="343769" y="313936"/>
                  </a:lnTo>
                  <a:lnTo>
                    <a:pt x="313854" y="343843"/>
                  </a:lnTo>
                  <a:lnTo>
                    <a:pt x="277988" y="366641"/>
                  </a:lnTo>
                  <a:lnTo>
                    <a:pt x="237330" y="381170"/>
                  </a:lnTo>
                  <a:lnTo>
                    <a:pt x="193039" y="386270"/>
                  </a:lnTo>
                  <a:lnTo>
                    <a:pt x="148756" y="381170"/>
                  </a:lnTo>
                  <a:lnTo>
                    <a:pt x="108116" y="366641"/>
                  </a:lnTo>
                  <a:lnTo>
                    <a:pt x="72275" y="343843"/>
                  </a:lnTo>
                  <a:lnTo>
                    <a:pt x="42387" y="313936"/>
                  </a:lnTo>
                  <a:lnTo>
                    <a:pt x="19609" y="278077"/>
                  </a:lnTo>
                  <a:lnTo>
                    <a:pt x="5094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7809358" y="59571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8930640" y="5882640"/>
            <a:ext cx="509270" cy="533400"/>
            <a:chOff x="7406640" y="5882640"/>
            <a:chExt cx="509270" cy="533400"/>
          </a:xfrm>
        </p:grpSpPr>
        <p:sp>
          <p:nvSpPr>
            <p:cNvPr id="126" name="object 126"/>
            <p:cNvSpPr/>
            <p:nvPr/>
          </p:nvSpPr>
          <p:spPr>
            <a:xfrm>
              <a:off x="7406640" y="5882640"/>
              <a:ext cx="487679" cy="48768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31024" y="5897880"/>
              <a:ext cx="484631" cy="51815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6424" y="5912510"/>
              <a:ext cx="386333" cy="38625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56424" y="59125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7" y="5100"/>
                  </a:lnTo>
                  <a:lnTo>
                    <a:pt x="278115" y="19628"/>
                  </a:lnTo>
                  <a:lnTo>
                    <a:pt x="313981" y="42426"/>
                  </a:lnTo>
                  <a:lnTo>
                    <a:pt x="343896" y="72334"/>
                  </a:lnTo>
                  <a:lnTo>
                    <a:pt x="366699" y="108193"/>
                  </a:lnTo>
                  <a:lnTo>
                    <a:pt x="381232" y="148844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4"/>
                  </a:lnTo>
                  <a:lnTo>
                    <a:pt x="343896" y="313923"/>
                  </a:lnTo>
                  <a:lnTo>
                    <a:pt x="313981" y="343831"/>
                  </a:lnTo>
                  <a:lnTo>
                    <a:pt x="278115" y="366628"/>
                  </a:lnTo>
                  <a:lnTo>
                    <a:pt x="237457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9111743" y="595863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8921495" y="4693920"/>
            <a:ext cx="509270" cy="533400"/>
            <a:chOff x="7397495" y="4693920"/>
            <a:chExt cx="509270" cy="533400"/>
          </a:xfrm>
        </p:grpSpPr>
        <p:sp>
          <p:nvSpPr>
            <p:cNvPr id="132" name="object 132"/>
            <p:cNvSpPr/>
            <p:nvPr/>
          </p:nvSpPr>
          <p:spPr>
            <a:xfrm>
              <a:off x="7397495" y="4693920"/>
              <a:ext cx="487679" cy="48768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21879" y="4709160"/>
              <a:ext cx="484631" cy="5181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49438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49438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5" y="278034"/>
                  </a:lnTo>
                  <a:lnTo>
                    <a:pt x="343779" y="313878"/>
                  </a:lnTo>
                  <a:lnTo>
                    <a:pt x="313878" y="343779"/>
                  </a:lnTo>
                  <a:lnTo>
                    <a:pt x="278034" y="366575"/>
                  </a:lnTo>
                  <a:lnTo>
                    <a:pt x="23741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9104757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0143743" y="5242559"/>
            <a:ext cx="509270" cy="533400"/>
            <a:chOff x="8619743" y="5242559"/>
            <a:chExt cx="509270" cy="533400"/>
          </a:xfrm>
        </p:grpSpPr>
        <p:sp>
          <p:nvSpPr>
            <p:cNvPr id="138" name="object 138"/>
            <p:cNvSpPr/>
            <p:nvPr/>
          </p:nvSpPr>
          <p:spPr>
            <a:xfrm>
              <a:off x="8619743" y="5242559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644127" y="5257799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669781" y="5274309"/>
              <a:ext cx="386334" cy="3863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69781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10325482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927469" y="491401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23" y="1026756"/>
                </a:lnTo>
                <a:lnTo>
                  <a:pt x="718058" y="943635"/>
                </a:lnTo>
                <a:lnTo>
                  <a:pt x="736714" y="1016469"/>
                </a:lnTo>
                <a:lnTo>
                  <a:pt x="4191" y="685711"/>
                </a:lnTo>
                <a:lnTo>
                  <a:pt x="381" y="694397"/>
                </a:lnTo>
                <a:lnTo>
                  <a:pt x="732840" y="1025182"/>
                </a:lnTo>
                <a:lnTo>
                  <a:pt x="665861" y="1059383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29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29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63"/>
                </a:lnTo>
                <a:lnTo>
                  <a:pt x="1972945" y="1186764"/>
                </a:lnTo>
                <a:lnTo>
                  <a:pt x="1137412" y="1185583"/>
                </a:lnTo>
                <a:lnTo>
                  <a:pt x="1137412" y="1195108"/>
                </a:lnTo>
                <a:lnTo>
                  <a:pt x="1972932" y="1196289"/>
                </a:lnTo>
                <a:lnTo>
                  <a:pt x="1925955" y="1254950"/>
                </a:lnTo>
                <a:lnTo>
                  <a:pt x="2043595" y="1196289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2303653" y="323850"/>
                </a:moveTo>
                <a:lnTo>
                  <a:pt x="2277999" y="273558"/>
                </a:lnTo>
                <a:lnTo>
                  <a:pt x="2239848" y="198755"/>
                </a:lnTo>
                <a:lnTo>
                  <a:pt x="2239848" y="273621"/>
                </a:lnTo>
                <a:lnTo>
                  <a:pt x="2239683" y="273634"/>
                </a:lnTo>
                <a:lnTo>
                  <a:pt x="2239848" y="273621"/>
                </a:lnTo>
                <a:lnTo>
                  <a:pt x="2239848" y="198755"/>
                </a:lnTo>
                <a:lnTo>
                  <a:pt x="2239137" y="197358"/>
                </a:lnTo>
                <a:lnTo>
                  <a:pt x="2176653" y="324993"/>
                </a:lnTo>
                <a:lnTo>
                  <a:pt x="2234971" y="277469"/>
                </a:lnTo>
                <a:lnTo>
                  <a:pt x="2241296" y="998537"/>
                </a:lnTo>
                <a:lnTo>
                  <a:pt x="2250821" y="998448"/>
                </a:lnTo>
                <a:lnTo>
                  <a:pt x="2244496" y="277291"/>
                </a:lnTo>
                <a:lnTo>
                  <a:pt x="2303653" y="323850"/>
                </a:lnTo>
                <a:close/>
              </a:path>
              <a:path w="3322954" h="1255395">
                <a:moveTo>
                  <a:pt x="3322955" y="416941"/>
                </a:moveTo>
                <a:lnTo>
                  <a:pt x="3300831" y="389255"/>
                </a:lnTo>
                <a:lnTo>
                  <a:pt x="3234309" y="305955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272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955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7073647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921498" y="536067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257793" y="542980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976198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solidFill>
                  <a:srgbClr val="FF0000"/>
                </a:solidFill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8008365" y="505129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517"/>
                </a:moveTo>
                <a:lnTo>
                  <a:pt x="0" y="916482"/>
                </a:lnTo>
                <a:lnTo>
                  <a:pt x="136906" y="879220"/>
                </a:lnTo>
                <a:lnTo>
                  <a:pt x="77802" y="869264"/>
                </a:lnTo>
                <a:lnTo>
                  <a:pt x="59943" y="869264"/>
                </a:lnTo>
                <a:lnTo>
                  <a:pt x="53593" y="862164"/>
                </a:lnTo>
                <a:lnTo>
                  <a:pt x="56435" y="859625"/>
                </a:lnTo>
                <a:lnTo>
                  <a:pt x="52324" y="784517"/>
                </a:lnTo>
                <a:close/>
              </a:path>
              <a:path w="1024890" h="916939">
                <a:moveTo>
                  <a:pt x="56775" y="865722"/>
                </a:moveTo>
                <a:lnTo>
                  <a:pt x="59943" y="869264"/>
                </a:lnTo>
                <a:lnTo>
                  <a:pt x="62776" y="866732"/>
                </a:lnTo>
                <a:lnTo>
                  <a:pt x="56775" y="865722"/>
                </a:lnTo>
                <a:close/>
              </a:path>
              <a:path w="1024890" h="916939">
                <a:moveTo>
                  <a:pt x="62776" y="866732"/>
                </a:moveTo>
                <a:lnTo>
                  <a:pt x="59943" y="869264"/>
                </a:lnTo>
                <a:lnTo>
                  <a:pt x="77802" y="869264"/>
                </a:lnTo>
                <a:lnTo>
                  <a:pt x="62776" y="866732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25"/>
                </a:lnTo>
                <a:lnTo>
                  <a:pt x="56775" y="865722"/>
                </a:lnTo>
                <a:lnTo>
                  <a:pt x="62776" y="866732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25"/>
                </a:moveTo>
                <a:lnTo>
                  <a:pt x="53593" y="862164"/>
                </a:lnTo>
                <a:lnTo>
                  <a:pt x="56768" y="865714"/>
                </a:lnTo>
                <a:lnTo>
                  <a:pt x="56435" y="8596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8586597" y="54639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9303131" y="5050663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1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9594596" y="5254828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8064882" y="485482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8442198" y="4894910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6986271" y="5050664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4"/>
                </a:lnTo>
                <a:lnTo>
                  <a:pt x="141985" y="411099"/>
                </a:lnTo>
                <a:lnTo>
                  <a:pt x="76662" y="384175"/>
                </a:lnTo>
                <a:lnTo>
                  <a:pt x="69087" y="384175"/>
                </a:lnTo>
                <a:lnTo>
                  <a:pt x="64515" y="375920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5"/>
                </a:lnTo>
                <a:lnTo>
                  <a:pt x="72329" y="382389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9" y="382389"/>
                </a:moveTo>
                <a:lnTo>
                  <a:pt x="69087" y="384175"/>
                </a:lnTo>
                <a:lnTo>
                  <a:pt x="76662" y="384175"/>
                </a:lnTo>
                <a:lnTo>
                  <a:pt x="72329" y="382389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9" y="382389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20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/>
          <p:nvPr/>
        </p:nvSpPr>
        <p:spPr>
          <a:xfrm>
            <a:off x="7275322" y="5117095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9060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spc="5" dirty="0">
                <a:solidFill>
                  <a:srgbClr val="FF0000"/>
                </a:solidFill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9366757" y="559992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794"/>
                </a:moveTo>
                <a:lnTo>
                  <a:pt x="0" y="505714"/>
                </a:lnTo>
                <a:lnTo>
                  <a:pt x="141732" y="498246"/>
                </a:lnTo>
                <a:lnTo>
                  <a:pt x="76543" y="472236"/>
                </a:lnTo>
                <a:lnTo>
                  <a:pt x="68580" y="472236"/>
                </a:lnTo>
                <a:lnTo>
                  <a:pt x="63881" y="463956"/>
                </a:lnTo>
                <a:lnTo>
                  <a:pt x="67132" y="462110"/>
                </a:lnTo>
                <a:lnTo>
                  <a:pt x="79121" y="387794"/>
                </a:lnTo>
                <a:close/>
              </a:path>
              <a:path w="886459" h="506095">
                <a:moveTo>
                  <a:pt x="66249" y="468129"/>
                </a:moveTo>
                <a:lnTo>
                  <a:pt x="68580" y="472236"/>
                </a:lnTo>
                <a:lnTo>
                  <a:pt x="71867" y="470370"/>
                </a:lnTo>
                <a:lnTo>
                  <a:pt x="66249" y="468129"/>
                </a:lnTo>
                <a:close/>
              </a:path>
              <a:path w="886459" h="506095">
                <a:moveTo>
                  <a:pt x="71867" y="470370"/>
                </a:moveTo>
                <a:lnTo>
                  <a:pt x="68580" y="472236"/>
                </a:lnTo>
                <a:lnTo>
                  <a:pt x="76543" y="472236"/>
                </a:lnTo>
                <a:lnTo>
                  <a:pt x="71867" y="470370"/>
                </a:lnTo>
                <a:close/>
              </a:path>
              <a:path w="886459" h="506095">
                <a:moveTo>
                  <a:pt x="881252" y="0"/>
                </a:moveTo>
                <a:lnTo>
                  <a:pt x="67132" y="462110"/>
                </a:lnTo>
                <a:lnTo>
                  <a:pt x="66181" y="468009"/>
                </a:lnTo>
                <a:lnTo>
                  <a:pt x="71867" y="470370"/>
                </a:lnTo>
                <a:lnTo>
                  <a:pt x="885951" y="8280"/>
                </a:lnTo>
                <a:lnTo>
                  <a:pt x="881252" y="0"/>
                </a:lnTo>
                <a:close/>
              </a:path>
              <a:path w="886459" h="506095">
                <a:moveTo>
                  <a:pt x="67132" y="462110"/>
                </a:moveTo>
                <a:lnTo>
                  <a:pt x="63881" y="463956"/>
                </a:lnTo>
                <a:lnTo>
                  <a:pt x="66181" y="468009"/>
                </a:lnTo>
                <a:lnTo>
                  <a:pt x="67132" y="462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 txBox="1"/>
          <p:nvPr/>
        </p:nvSpPr>
        <p:spPr>
          <a:xfrm>
            <a:off x="9869552" y="581903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8008365" y="6177572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347"/>
                </a:lnTo>
                <a:lnTo>
                  <a:pt x="126873" y="127000"/>
                </a:lnTo>
                <a:lnTo>
                  <a:pt x="79991" y="68203"/>
                </a:lnTo>
                <a:lnTo>
                  <a:pt x="76073" y="68198"/>
                </a:lnTo>
                <a:lnTo>
                  <a:pt x="76200" y="58686"/>
                </a:lnTo>
                <a:lnTo>
                  <a:pt x="80013" y="58686"/>
                </a:lnTo>
                <a:lnTo>
                  <a:pt x="127000" y="0"/>
                </a:lnTo>
                <a:close/>
              </a:path>
              <a:path w="1028700" h="127000">
                <a:moveTo>
                  <a:pt x="80009" y="58691"/>
                </a:moveTo>
                <a:lnTo>
                  <a:pt x="76200" y="63449"/>
                </a:lnTo>
                <a:lnTo>
                  <a:pt x="79991" y="68203"/>
                </a:lnTo>
                <a:lnTo>
                  <a:pt x="1028700" y="69392"/>
                </a:lnTo>
                <a:lnTo>
                  <a:pt x="1028700" y="59867"/>
                </a:lnTo>
                <a:lnTo>
                  <a:pt x="80009" y="58691"/>
                </a:lnTo>
                <a:close/>
              </a:path>
              <a:path w="1028700" h="127000">
                <a:moveTo>
                  <a:pt x="76200" y="58686"/>
                </a:moveTo>
                <a:lnTo>
                  <a:pt x="76073" y="68198"/>
                </a:lnTo>
                <a:lnTo>
                  <a:pt x="79991" y="68203"/>
                </a:lnTo>
                <a:lnTo>
                  <a:pt x="76200" y="63449"/>
                </a:lnTo>
                <a:lnTo>
                  <a:pt x="80009" y="58691"/>
                </a:lnTo>
                <a:lnTo>
                  <a:pt x="76200" y="58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 txBox="1"/>
          <p:nvPr/>
        </p:nvSpPr>
        <p:spPr>
          <a:xfrm>
            <a:off x="8403718" y="5732060"/>
            <a:ext cx="226695" cy="7461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spcBef>
                <a:spcPts val="1015"/>
              </a:spcBef>
            </a:pPr>
            <a:r>
              <a:rPr sz="1600" spc="5" dirty="0">
                <a:solidFill>
                  <a:srgbClr val="FF0000"/>
                </a:solidFill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6793229" y="566063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23" y="31583"/>
                </a:moveTo>
                <a:lnTo>
                  <a:pt x="68072" y="34142"/>
                </a:lnTo>
                <a:lnTo>
                  <a:pt x="69353" y="40128"/>
                </a:lnTo>
                <a:lnTo>
                  <a:pt x="883285" y="447979"/>
                </a:lnTo>
                <a:lnTo>
                  <a:pt x="887476" y="439470"/>
                </a:lnTo>
                <a:lnTo>
                  <a:pt x="73623" y="31583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77"/>
                </a:lnTo>
                <a:lnTo>
                  <a:pt x="69353" y="40128"/>
                </a:lnTo>
                <a:lnTo>
                  <a:pt x="65912" y="38404"/>
                </a:lnTo>
                <a:lnTo>
                  <a:pt x="70231" y="29883"/>
                </a:lnTo>
                <a:lnTo>
                  <a:pt x="77318" y="29883"/>
                </a:lnTo>
                <a:lnTo>
                  <a:pt x="141986" y="127"/>
                </a:lnTo>
                <a:lnTo>
                  <a:pt x="0" y="0"/>
                </a:lnTo>
                <a:close/>
              </a:path>
              <a:path w="887729" h="448310">
                <a:moveTo>
                  <a:pt x="68072" y="34142"/>
                </a:moveTo>
                <a:lnTo>
                  <a:pt x="65912" y="38404"/>
                </a:lnTo>
                <a:lnTo>
                  <a:pt x="69353" y="40128"/>
                </a:lnTo>
                <a:lnTo>
                  <a:pt x="68072" y="34142"/>
                </a:lnTo>
                <a:close/>
              </a:path>
              <a:path w="887729" h="448310">
                <a:moveTo>
                  <a:pt x="70231" y="29883"/>
                </a:moveTo>
                <a:lnTo>
                  <a:pt x="68076" y="34135"/>
                </a:lnTo>
                <a:lnTo>
                  <a:pt x="73623" y="31583"/>
                </a:lnTo>
                <a:lnTo>
                  <a:pt x="70231" y="29883"/>
                </a:lnTo>
                <a:close/>
              </a:path>
              <a:path w="887729" h="448310">
                <a:moveTo>
                  <a:pt x="77318" y="29883"/>
                </a:moveTo>
                <a:lnTo>
                  <a:pt x="70231" y="29883"/>
                </a:lnTo>
                <a:lnTo>
                  <a:pt x="73623" y="31583"/>
                </a:lnTo>
                <a:lnTo>
                  <a:pt x="77318" y="29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 txBox="1"/>
          <p:nvPr/>
        </p:nvSpPr>
        <p:spPr>
          <a:xfrm>
            <a:off x="7127876" y="591931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7706995" cy="16129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40" dirty="0">
                <a:latin typeface="Carlito"/>
                <a:cs typeface="Carlito"/>
              </a:rPr>
              <a:t>Grafo </a:t>
            </a:r>
            <a:r>
              <a:rPr sz="3200" spc="-10" dirty="0">
                <a:latin typeface="Carlito"/>
                <a:cs typeface="Carlito"/>
              </a:rPr>
              <a:t>Base </a:t>
            </a:r>
            <a:r>
              <a:rPr sz="3200" spc="-5" dirty="0">
                <a:latin typeface="Carlito"/>
                <a:cs typeface="Carlito"/>
              </a:rPr>
              <a:t>+ </a:t>
            </a:r>
            <a:r>
              <a:rPr sz="3200" spc="-40" dirty="0">
                <a:latin typeface="Carlito"/>
                <a:cs typeface="Carlito"/>
              </a:rPr>
              <a:t>Grafo</a:t>
            </a:r>
            <a:r>
              <a:rPr sz="3200" spc="114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Residual</a:t>
            </a:r>
            <a:endParaRPr sz="3200" dirty="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800" dirty="0">
                <a:latin typeface="Arial"/>
                <a:cs typeface="Arial"/>
              </a:rPr>
              <a:t>– </a:t>
            </a:r>
            <a:r>
              <a:rPr sz="2800" spc="-25" dirty="0">
                <a:latin typeface="Carlito"/>
                <a:cs typeface="Carlito"/>
              </a:rPr>
              <a:t>Refazer </a:t>
            </a:r>
            <a:r>
              <a:rPr sz="2800" dirty="0">
                <a:latin typeface="Carlito"/>
                <a:cs typeface="Carlito"/>
              </a:rPr>
              <a:t>o </a:t>
            </a:r>
            <a:r>
              <a:rPr sz="2800" spc="-5" dirty="0">
                <a:latin typeface="Carlito"/>
                <a:cs typeface="Carlito"/>
              </a:rPr>
              <a:t>residual... </a:t>
            </a:r>
            <a:r>
              <a:rPr sz="2800" b="1" dirty="0">
                <a:latin typeface="Carlito"/>
                <a:cs typeface="Carlito"/>
              </a:rPr>
              <a:t>eliminando </a:t>
            </a:r>
            <a:r>
              <a:rPr sz="2800" b="1" spc="-10" dirty="0">
                <a:latin typeface="Carlito"/>
                <a:cs typeface="Carlito"/>
              </a:rPr>
              <a:t>arcos</a:t>
            </a:r>
            <a:r>
              <a:rPr sz="2800" b="1" spc="-19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zerados...</a:t>
            </a:r>
            <a:endParaRPr sz="2800" dirty="0">
              <a:latin typeface="Carlito"/>
              <a:cs typeface="Carlito"/>
            </a:endParaRPr>
          </a:p>
          <a:p>
            <a:pPr marL="1590675">
              <a:spcBef>
                <a:spcPts val="1914"/>
              </a:spcBef>
            </a:pPr>
            <a:r>
              <a:rPr sz="1600" spc="5" dirty="0">
                <a:latin typeface="Carlito"/>
                <a:cs typeface="Carlito"/>
              </a:rPr>
              <a:t>12/12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7" y="3836619"/>
            <a:ext cx="5283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11/13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11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206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7/7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1719580"/>
            <a:chOff x="6105144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3" y="2763723"/>
            <a:ext cx="57467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  <a:tab pos="56292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3" name="object 73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79" name="object 79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19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976360" y="3378453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8" y="110229"/>
                </a:lnTo>
                <a:lnTo>
                  <a:pt x="78180" y="60229"/>
                </a:lnTo>
                <a:lnTo>
                  <a:pt x="118241" y="39823"/>
                </a:lnTo>
                <a:lnTo>
                  <a:pt x="164629" y="23118"/>
                </a:lnTo>
                <a:lnTo>
                  <a:pt x="216405" y="10594"/>
                </a:lnTo>
                <a:lnTo>
                  <a:pt x="272628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628" y="335853"/>
                </a:lnTo>
                <a:lnTo>
                  <a:pt x="216405" y="327987"/>
                </a:lnTo>
                <a:lnTo>
                  <a:pt x="164629" y="315463"/>
                </a:lnTo>
                <a:lnTo>
                  <a:pt x="118241" y="298758"/>
                </a:lnTo>
                <a:lnTo>
                  <a:pt x="78180" y="278352"/>
                </a:lnTo>
                <a:lnTo>
                  <a:pt x="45386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6550152" y="5242559"/>
            <a:ext cx="509270" cy="533400"/>
            <a:chOff x="5026152" y="5242559"/>
            <a:chExt cx="509270" cy="533400"/>
          </a:xfrm>
        </p:grpSpPr>
        <p:sp>
          <p:nvSpPr>
            <p:cNvPr id="108" name="object 108"/>
            <p:cNvSpPr/>
            <p:nvPr/>
          </p:nvSpPr>
          <p:spPr>
            <a:xfrm>
              <a:off x="5026152" y="5242559"/>
              <a:ext cx="487679" cy="4876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50536" y="5257799"/>
              <a:ext cx="484632" cy="51815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76063" y="5274309"/>
              <a:ext cx="386207" cy="38632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76063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6"/>
                  </a:lnTo>
                  <a:lnTo>
                    <a:pt x="366597" y="278113"/>
                  </a:lnTo>
                  <a:lnTo>
                    <a:pt x="343819" y="313976"/>
                  </a:lnTo>
                  <a:lnTo>
                    <a:pt x="313931" y="343888"/>
                  </a:lnTo>
                  <a:lnTo>
                    <a:pt x="278090" y="366689"/>
                  </a:lnTo>
                  <a:lnTo>
                    <a:pt x="23745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730747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7629144" y="4693920"/>
            <a:ext cx="509270" cy="533400"/>
            <a:chOff x="6105144" y="4693920"/>
            <a:chExt cx="509270" cy="533400"/>
          </a:xfrm>
        </p:grpSpPr>
        <p:sp>
          <p:nvSpPr>
            <p:cNvPr id="114" name="object 114"/>
            <p:cNvSpPr/>
            <p:nvPr/>
          </p:nvSpPr>
          <p:spPr>
            <a:xfrm>
              <a:off x="6105144" y="4693920"/>
              <a:ext cx="487679" cy="48768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129528" y="4709160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54674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54674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56" y="381105"/>
                  </a:lnTo>
                  <a:lnTo>
                    <a:pt x="108116" y="366575"/>
                  </a:lnTo>
                  <a:lnTo>
                    <a:pt x="72275" y="343779"/>
                  </a:lnTo>
                  <a:lnTo>
                    <a:pt x="42387" y="313878"/>
                  </a:lnTo>
                  <a:lnTo>
                    <a:pt x="19609" y="278034"/>
                  </a:lnTo>
                  <a:lnTo>
                    <a:pt x="5094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7809358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629144" y="5879591"/>
            <a:ext cx="509270" cy="533400"/>
            <a:chOff x="6105144" y="5879591"/>
            <a:chExt cx="509270" cy="533400"/>
          </a:xfrm>
        </p:grpSpPr>
        <p:sp>
          <p:nvSpPr>
            <p:cNvPr id="120" name="object 120"/>
            <p:cNvSpPr/>
            <p:nvPr/>
          </p:nvSpPr>
          <p:spPr>
            <a:xfrm>
              <a:off x="6105144" y="5879591"/>
              <a:ext cx="487679" cy="48767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29528" y="5894831"/>
              <a:ext cx="484631" cy="5181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54674" y="5911214"/>
              <a:ext cx="386206" cy="38627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54674" y="591121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094" y="148856"/>
                  </a:lnTo>
                  <a:lnTo>
                    <a:pt x="19609" y="108203"/>
                  </a:lnTo>
                  <a:lnTo>
                    <a:pt x="42387" y="72342"/>
                  </a:lnTo>
                  <a:lnTo>
                    <a:pt x="72275" y="42431"/>
                  </a:lnTo>
                  <a:lnTo>
                    <a:pt x="108116" y="19631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31"/>
                  </a:lnTo>
                  <a:lnTo>
                    <a:pt x="343769" y="72342"/>
                  </a:lnTo>
                  <a:lnTo>
                    <a:pt x="366572" y="108203"/>
                  </a:lnTo>
                  <a:lnTo>
                    <a:pt x="381105" y="148856"/>
                  </a:lnTo>
                  <a:lnTo>
                    <a:pt x="386206" y="193141"/>
                  </a:lnTo>
                  <a:lnTo>
                    <a:pt x="381105" y="237425"/>
                  </a:lnTo>
                  <a:lnTo>
                    <a:pt x="366572" y="278077"/>
                  </a:lnTo>
                  <a:lnTo>
                    <a:pt x="343769" y="313936"/>
                  </a:lnTo>
                  <a:lnTo>
                    <a:pt x="313854" y="343843"/>
                  </a:lnTo>
                  <a:lnTo>
                    <a:pt x="277988" y="366641"/>
                  </a:lnTo>
                  <a:lnTo>
                    <a:pt x="237330" y="381170"/>
                  </a:lnTo>
                  <a:lnTo>
                    <a:pt x="193039" y="386270"/>
                  </a:lnTo>
                  <a:lnTo>
                    <a:pt x="148756" y="381170"/>
                  </a:lnTo>
                  <a:lnTo>
                    <a:pt x="108116" y="366641"/>
                  </a:lnTo>
                  <a:lnTo>
                    <a:pt x="72275" y="343843"/>
                  </a:lnTo>
                  <a:lnTo>
                    <a:pt x="42387" y="313936"/>
                  </a:lnTo>
                  <a:lnTo>
                    <a:pt x="19609" y="278077"/>
                  </a:lnTo>
                  <a:lnTo>
                    <a:pt x="5094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7809358" y="59571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8930640" y="5882640"/>
            <a:ext cx="509270" cy="533400"/>
            <a:chOff x="7406640" y="5882640"/>
            <a:chExt cx="509270" cy="533400"/>
          </a:xfrm>
        </p:grpSpPr>
        <p:sp>
          <p:nvSpPr>
            <p:cNvPr id="126" name="object 126"/>
            <p:cNvSpPr/>
            <p:nvPr/>
          </p:nvSpPr>
          <p:spPr>
            <a:xfrm>
              <a:off x="7406640" y="5882640"/>
              <a:ext cx="487679" cy="48768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31024" y="5897880"/>
              <a:ext cx="484631" cy="51815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6424" y="5912510"/>
              <a:ext cx="386333" cy="38625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56424" y="59125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7" y="5100"/>
                  </a:lnTo>
                  <a:lnTo>
                    <a:pt x="278115" y="19628"/>
                  </a:lnTo>
                  <a:lnTo>
                    <a:pt x="313981" y="42426"/>
                  </a:lnTo>
                  <a:lnTo>
                    <a:pt x="343896" y="72334"/>
                  </a:lnTo>
                  <a:lnTo>
                    <a:pt x="366699" y="108193"/>
                  </a:lnTo>
                  <a:lnTo>
                    <a:pt x="381232" y="148844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4"/>
                  </a:lnTo>
                  <a:lnTo>
                    <a:pt x="343896" y="313923"/>
                  </a:lnTo>
                  <a:lnTo>
                    <a:pt x="313981" y="343831"/>
                  </a:lnTo>
                  <a:lnTo>
                    <a:pt x="278115" y="366628"/>
                  </a:lnTo>
                  <a:lnTo>
                    <a:pt x="237457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9111743" y="595863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8921495" y="4693920"/>
            <a:ext cx="509270" cy="533400"/>
            <a:chOff x="7397495" y="4693920"/>
            <a:chExt cx="509270" cy="533400"/>
          </a:xfrm>
        </p:grpSpPr>
        <p:sp>
          <p:nvSpPr>
            <p:cNvPr id="132" name="object 132"/>
            <p:cNvSpPr/>
            <p:nvPr/>
          </p:nvSpPr>
          <p:spPr>
            <a:xfrm>
              <a:off x="7397495" y="4693920"/>
              <a:ext cx="487679" cy="48768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21879" y="4709160"/>
              <a:ext cx="484631" cy="5181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49438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49438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5" y="278034"/>
                  </a:lnTo>
                  <a:lnTo>
                    <a:pt x="343779" y="313878"/>
                  </a:lnTo>
                  <a:lnTo>
                    <a:pt x="313878" y="343779"/>
                  </a:lnTo>
                  <a:lnTo>
                    <a:pt x="278034" y="366575"/>
                  </a:lnTo>
                  <a:lnTo>
                    <a:pt x="23741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9104757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0143743" y="5242559"/>
            <a:ext cx="509270" cy="533400"/>
            <a:chOff x="8619743" y="5242559"/>
            <a:chExt cx="509270" cy="533400"/>
          </a:xfrm>
        </p:grpSpPr>
        <p:sp>
          <p:nvSpPr>
            <p:cNvPr id="138" name="object 138"/>
            <p:cNvSpPr/>
            <p:nvPr/>
          </p:nvSpPr>
          <p:spPr>
            <a:xfrm>
              <a:off x="8619743" y="5242559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644127" y="5257799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669781" y="5274309"/>
              <a:ext cx="386334" cy="3863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69781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10325482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927469" y="491401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23" y="1026756"/>
                </a:lnTo>
                <a:lnTo>
                  <a:pt x="718058" y="943635"/>
                </a:lnTo>
                <a:lnTo>
                  <a:pt x="736714" y="1016469"/>
                </a:lnTo>
                <a:lnTo>
                  <a:pt x="4191" y="685711"/>
                </a:lnTo>
                <a:lnTo>
                  <a:pt x="381" y="694397"/>
                </a:lnTo>
                <a:lnTo>
                  <a:pt x="732840" y="1025182"/>
                </a:lnTo>
                <a:lnTo>
                  <a:pt x="665861" y="1059383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29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29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63"/>
                </a:lnTo>
                <a:lnTo>
                  <a:pt x="1972945" y="1186764"/>
                </a:lnTo>
                <a:lnTo>
                  <a:pt x="1137412" y="1185583"/>
                </a:lnTo>
                <a:lnTo>
                  <a:pt x="1137412" y="1195108"/>
                </a:lnTo>
                <a:lnTo>
                  <a:pt x="1972932" y="1196289"/>
                </a:lnTo>
                <a:lnTo>
                  <a:pt x="1925955" y="1254950"/>
                </a:lnTo>
                <a:lnTo>
                  <a:pt x="2043595" y="1196289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3322955" y="416941"/>
                </a:moveTo>
                <a:lnTo>
                  <a:pt x="3300831" y="389255"/>
                </a:lnTo>
                <a:lnTo>
                  <a:pt x="3234309" y="305955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272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955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7073647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921498" y="536067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76198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8008365" y="505129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517"/>
                </a:moveTo>
                <a:lnTo>
                  <a:pt x="0" y="916482"/>
                </a:lnTo>
                <a:lnTo>
                  <a:pt x="136906" y="879220"/>
                </a:lnTo>
                <a:lnTo>
                  <a:pt x="77802" y="869264"/>
                </a:lnTo>
                <a:lnTo>
                  <a:pt x="59943" y="869264"/>
                </a:lnTo>
                <a:lnTo>
                  <a:pt x="53593" y="862164"/>
                </a:lnTo>
                <a:lnTo>
                  <a:pt x="56435" y="859625"/>
                </a:lnTo>
                <a:lnTo>
                  <a:pt x="52324" y="784517"/>
                </a:lnTo>
                <a:close/>
              </a:path>
              <a:path w="1024890" h="916939">
                <a:moveTo>
                  <a:pt x="56775" y="865722"/>
                </a:moveTo>
                <a:lnTo>
                  <a:pt x="59943" y="869264"/>
                </a:lnTo>
                <a:lnTo>
                  <a:pt x="62776" y="866732"/>
                </a:lnTo>
                <a:lnTo>
                  <a:pt x="56775" y="865722"/>
                </a:lnTo>
                <a:close/>
              </a:path>
              <a:path w="1024890" h="916939">
                <a:moveTo>
                  <a:pt x="62776" y="866732"/>
                </a:moveTo>
                <a:lnTo>
                  <a:pt x="59943" y="869264"/>
                </a:lnTo>
                <a:lnTo>
                  <a:pt x="77802" y="869264"/>
                </a:lnTo>
                <a:lnTo>
                  <a:pt x="62776" y="866732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25"/>
                </a:lnTo>
                <a:lnTo>
                  <a:pt x="56775" y="865722"/>
                </a:lnTo>
                <a:lnTo>
                  <a:pt x="62776" y="866732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25"/>
                </a:moveTo>
                <a:lnTo>
                  <a:pt x="53593" y="862164"/>
                </a:lnTo>
                <a:lnTo>
                  <a:pt x="56768" y="865714"/>
                </a:lnTo>
                <a:lnTo>
                  <a:pt x="56435" y="8596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8586597" y="54639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9303131" y="5050663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1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9594596" y="5254828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8064882" y="485482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8442198" y="4894910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986271" y="5050664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4"/>
                </a:lnTo>
                <a:lnTo>
                  <a:pt x="141985" y="411099"/>
                </a:lnTo>
                <a:lnTo>
                  <a:pt x="76662" y="384175"/>
                </a:lnTo>
                <a:lnTo>
                  <a:pt x="69087" y="384175"/>
                </a:lnTo>
                <a:lnTo>
                  <a:pt x="64515" y="375920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5"/>
                </a:lnTo>
                <a:lnTo>
                  <a:pt x="72329" y="382389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9" y="382389"/>
                </a:moveTo>
                <a:lnTo>
                  <a:pt x="69087" y="384175"/>
                </a:lnTo>
                <a:lnTo>
                  <a:pt x="76662" y="384175"/>
                </a:lnTo>
                <a:lnTo>
                  <a:pt x="72329" y="382389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9" y="382389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20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7275322" y="5117095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9060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9366757" y="559992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794"/>
                </a:moveTo>
                <a:lnTo>
                  <a:pt x="0" y="505714"/>
                </a:lnTo>
                <a:lnTo>
                  <a:pt x="141732" y="498246"/>
                </a:lnTo>
                <a:lnTo>
                  <a:pt x="76543" y="472236"/>
                </a:lnTo>
                <a:lnTo>
                  <a:pt x="68580" y="472236"/>
                </a:lnTo>
                <a:lnTo>
                  <a:pt x="63881" y="463956"/>
                </a:lnTo>
                <a:lnTo>
                  <a:pt x="67132" y="462110"/>
                </a:lnTo>
                <a:lnTo>
                  <a:pt x="79121" y="387794"/>
                </a:lnTo>
                <a:close/>
              </a:path>
              <a:path w="886459" h="506095">
                <a:moveTo>
                  <a:pt x="66249" y="468129"/>
                </a:moveTo>
                <a:lnTo>
                  <a:pt x="68580" y="472236"/>
                </a:lnTo>
                <a:lnTo>
                  <a:pt x="71867" y="470370"/>
                </a:lnTo>
                <a:lnTo>
                  <a:pt x="66249" y="468129"/>
                </a:lnTo>
                <a:close/>
              </a:path>
              <a:path w="886459" h="506095">
                <a:moveTo>
                  <a:pt x="71867" y="470370"/>
                </a:moveTo>
                <a:lnTo>
                  <a:pt x="68580" y="472236"/>
                </a:lnTo>
                <a:lnTo>
                  <a:pt x="76543" y="472236"/>
                </a:lnTo>
                <a:lnTo>
                  <a:pt x="71867" y="470370"/>
                </a:lnTo>
                <a:close/>
              </a:path>
              <a:path w="886459" h="506095">
                <a:moveTo>
                  <a:pt x="881252" y="0"/>
                </a:moveTo>
                <a:lnTo>
                  <a:pt x="67132" y="462110"/>
                </a:lnTo>
                <a:lnTo>
                  <a:pt x="66181" y="468009"/>
                </a:lnTo>
                <a:lnTo>
                  <a:pt x="71867" y="470370"/>
                </a:lnTo>
                <a:lnTo>
                  <a:pt x="885951" y="8280"/>
                </a:lnTo>
                <a:lnTo>
                  <a:pt x="881252" y="0"/>
                </a:lnTo>
                <a:close/>
              </a:path>
              <a:path w="886459" h="506095">
                <a:moveTo>
                  <a:pt x="67132" y="462110"/>
                </a:moveTo>
                <a:lnTo>
                  <a:pt x="63881" y="463956"/>
                </a:lnTo>
                <a:lnTo>
                  <a:pt x="66181" y="468009"/>
                </a:lnTo>
                <a:lnTo>
                  <a:pt x="67132" y="462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9869552" y="581903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8008365" y="6177572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347"/>
                </a:lnTo>
                <a:lnTo>
                  <a:pt x="126873" y="127000"/>
                </a:lnTo>
                <a:lnTo>
                  <a:pt x="79991" y="68203"/>
                </a:lnTo>
                <a:lnTo>
                  <a:pt x="76073" y="68198"/>
                </a:lnTo>
                <a:lnTo>
                  <a:pt x="76200" y="58686"/>
                </a:lnTo>
                <a:lnTo>
                  <a:pt x="80013" y="58686"/>
                </a:lnTo>
                <a:lnTo>
                  <a:pt x="127000" y="0"/>
                </a:lnTo>
                <a:close/>
              </a:path>
              <a:path w="1028700" h="127000">
                <a:moveTo>
                  <a:pt x="80009" y="58691"/>
                </a:moveTo>
                <a:lnTo>
                  <a:pt x="76200" y="63449"/>
                </a:lnTo>
                <a:lnTo>
                  <a:pt x="79991" y="68203"/>
                </a:lnTo>
                <a:lnTo>
                  <a:pt x="1028700" y="69392"/>
                </a:lnTo>
                <a:lnTo>
                  <a:pt x="1028700" y="59867"/>
                </a:lnTo>
                <a:lnTo>
                  <a:pt x="80009" y="58691"/>
                </a:lnTo>
                <a:close/>
              </a:path>
              <a:path w="1028700" h="127000">
                <a:moveTo>
                  <a:pt x="76200" y="58686"/>
                </a:moveTo>
                <a:lnTo>
                  <a:pt x="76073" y="68198"/>
                </a:lnTo>
                <a:lnTo>
                  <a:pt x="79991" y="68203"/>
                </a:lnTo>
                <a:lnTo>
                  <a:pt x="76200" y="63449"/>
                </a:lnTo>
                <a:lnTo>
                  <a:pt x="80009" y="58691"/>
                </a:lnTo>
                <a:lnTo>
                  <a:pt x="76200" y="58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8403718" y="5732060"/>
            <a:ext cx="226695" cy="7461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spcBef>
                <a:spcPts val="1015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6793229" y="566063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23" y="31583"/>
                </a:moveTo>
                <a:lnTo>
                  <a:pt x="68072" y="34142"/>
                </a:lnTo>
                <a:lnTo>
                  <a:pt x="69353" y="40128"/>
                </a:lnTo>
                <a:lnTo>
                  <a:pt x="883285" y="447979"/>
                </a:lnTo>
                <a:lnTo>
                  <a:pt x="887476" y="439470"/>
                </a:lnTo>
                <a:lnTo>
                  <a:pt x="73623" y="31583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77"/>
                </a:lnTo>
                <a:lnTo>
                  <a:pt x="69353" y="40128"/>
                </a:lnTo>
                <a:lnTo>
                  <a:pt x="65912" y="38404"/>
                </a:lnTo>
                <a:lnTo>
                  <a:pt x="70231" y="29883"/>
                </a:lnTo>
                <a:lnTo>
                  <a:pt x="77318" y="29883"/>
                </a:lnTo>
                <a:lnTo>
                  <a:pt x="141986" y="127"/>
                </a:lnTo>
                <a:lnTo>
                  <a:pt x="0" y="0"/>
                </a:lnTo>
                <a:close/>
              </a:path>
              <a:path w="887729" h="448310">
                <a:moveTo>
                  <a:pt x="68072" y="34142"/>
                </a:moveTo>
                <a:lnTo>
                  <a:pt x="65912" y="38404"/>
                </a:lnTo>
                <a:lnTo>
                  <a:pt x="69353" y="40128"/>
                </a:lnTo>
                <a:lnTo>
                  <a:pt x="68072" y="34142"/>
                </a:lnTo>
                <a:close/>
              </a:path>
              <a:path w="887729" h="448310">
                <a:moveTo>
                  <a:pt x="70231" y="29883"/>
                </a:moveTo>
                <a:lnTo>
                  <a:pt x="68076" y="34135"/>
                </a:lnTo>
                <a:lnTo>
                  <a:pt x="73623" y="31583"/>
                </a:lnTo>
                <a:lnTo>
                  <a:pt x="70231" y="29883"/>
                </a:lnTo>
                <a:close/>
              </a:path>
              <a:path w="887729" h="448310">
                <a:moveTo>
                  <a:pt x="77318" y="29883"/>
                </a:moveTo>
                <a:lnTo>
                  <a:pt x="70231" y="29883"/>
                </a:lnTo>
                <a:lnTo>
                  <a:pt x="73623" y="31583"/>
                </a:lnTo>
                <a:lnTo>
                  <a:pt x="77318" y="29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7127876" y="591931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362200" y="1825625"/>
            <a:ext cx="10515600" cy="1063111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40" dirty="0">
                <a:solidFill>
                  <a:schemeClr val="bg1"/>
                </a:solidFill>
              </a:rPr>
              <a:t>Grafo </a:t>
            </a:r>
            <a:r>
              <a:rPr spc="-10" dirty="0">
                <a:solidFill>
                  <a:schemeClr val="bg1"/>
                </a:solidFill>
              </a:rPr>
              <a:t>Base </a:t>
            </a:r>
            <a:r>
              <a:rPr spc="-5" dirty="0">
                <a:solidFill>
                  <a:schemeClr val="bg1"/>
                </a:solidFill>
              </a:rPr>
              <a:t>+ </a:t>
            </a:r>
            <a:r>
              <a:rPr spc="-40" dirty="0">
                <a:solidFill>
                  <a:schemeClr val="bg1"/>
                </a:solidFill>
              </a:rPr>
              <a:t>Grafo</a:t>
            </a:r>
            <a:r>
              <a:rPr spc="114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Residual</a:t>
            </a:r>
          </a:p>
          <a:p>
            <a:pPr marL="469265">
              <a:lnSpc>
                <a:spcPct val="100000"/>
              </a:lnSpc>
              <a:spcBef>
                <a:spcPts val="690"/>
              </a:spcBef>
            </a:pP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spc="-25" dirty="0">
                <a:solidFill>
                  <a:schemeClr val="bg1"/>
                </a:solidFill>
              </a:rPr>
              <a:t>Refazer </a:t>
            </a:r>
            <a:r>
              <a:rPr dirty="0">
                <a:solidFill>
                  <a:schemeClr val="bg1"/>
                </a:solidFill>
              </a:rPr>
              <a:t>o </a:t>
            </a:r>
            <a:r>
              <a:rPr spc="-5" dirty="0">
                <a:solidFill>
                  <a:schemeClr val="bg1"/>
                </a:solidFill>
              </a:rPr>
              <a:t>residual... </a:t>
            </a:r>
            <a:r>
              <a:rPr b="1" dirty="0">
                <a:solidFill>
                  <a:schemeClr val="bg1"/>
                </a:solidFill>
                <a:latin typeface="Carlito"/>
                <a:cs typeface="Carlito"/>
              </a:rPr>
              <a:t>adicionando </a:t>
            </a:r>
            <a:r>
              <a:rPr b="1" spc="-10" dirty="0">
                <a:solidFill>
                  <a:schemeClr val="bg1"/>
                </a:solidFill>
                <a:latin typeface="Carlito"/>
                <a:cs typeface="Carlito"/>
              </a:rPr>
              <a:t>arcos</a:t>
            </a:r>
            <a:r>
              <a:rPr b="1" spc="-19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b="1" spc="-5" dirty="0">
                <a:solidFill>
                  <a:schemeClr val="bg1"/>
                </a:solidFill>
                <a:latin typeface="Carlito"/>
                <a:cs typeface="Carlito"/>
              </a:rPr>
              <a:t>reversos...</a:t>
            </a:r>
            <a:endParaRPr dirty="0">
              <a:solidFill>
                <a:schemeClr val="bg1"/>
              </a:solidFill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7" y="3836619"/>
            <a:ext cx="5283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11/13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11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206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7/7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1719580"/>
            <a:chOff x="6105144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3" y="2763723"/>
            <a:ext cx="57467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  <a:tab pos="56292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3" name="object 73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79" name="object 79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19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20	</a:t>
            </a:r>
            <a:r>
              <a:rPr sz="2400" baseline="3472" dirty="0">
                <a:latin typeface="Carlito"/>
                <a:cs typeface="Carlito"/>
              </a:rPr>
              <a:t>4</a:t>
            </a:r>
          </a:p>
        </p:txBody>
      </p:sp>
      <p:sp>
        <p:nvSpPr>
          <p:cNvPr id="89" name="object 89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976360" y="3378453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8" y="110229"/>
                </a:lnTo>
                <a:lnTo>
                  <a:pt x="78180" y="60229"/>
                </a:lnTo>
                <a:lnTo>
                  <a:pt x="118241" y="39823"/>
                </a:lnTo>
                <a:lnTo>
                  <a:pt x="164629" y="23118"/>
                </a:lnTo>
                <a:lnTo>
                  <a:pt x="216405" y="10594"/>
                </a:lnTo>
                <a:lnTo>
                  <a:pt x="272628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628" y="335853"/>
                </a:lnTo>
                <a:lnTo>
                  <a:pt x="216405" y="327987"/>
                </a:lnTo>
                <a:lnTo>
                  <a:pt x="164629" y="315463"/>
                </a:lnTo>
                <a:lnTo>
                  <a:pt x="118241" y="298758"/>
                </a:lnTo>
                <a:lnTo>
                  <a:pt x="78180" y="278352"/>
                </a:lnTo>
                <a:lnTo>
                  <a:pt x="45386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6550152" y="5242559"/>
            <a:ext cx="509270" cy="533400"/>
            <a:chOff x="5026152" y="5242559"/>
            <a:chExt cx="509270" cy="533400"/>
          </a:xfrm>
        </p:grpSpPr>
        <p:sp>
          <p:nvSpPr>
            <p:cNvPr id="108" name="object 108"/>
            <p:cNvSpPr/>
            <p:nvPr/>
          </p:nvSpPr>
          <p:spPr>
            <a:xfrm>
              <a:off x="5026152" y="5242559"/>
              <a:ext cx="487679" cy="4876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50536" y="5257799"/>
              <a:ext cx="484632" cy="51815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76063" y="5274309"/>
              <a:ext cx="386207" cy="38632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76063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6"/>
                  </a:lnTo>
                  <a:lnTo>
                    <a:pt x="366597" y="278113"/>
                  </a:lnTo>
                  <a:lnTo>
                    <a:pt x="343819" y="313976"/>
                  </a:lnTo>
                  <a:lnTo>
                    <a:pt x="313931" y="343888"/>
                  </a:lnTo>
                  <a:lnTo>
                    <a:pt x="278090" y="366689"/>
                  </a:lnTo>
                  <a:lnTo>
                    <a:pt x="23745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730747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7629144" y="4693920"/>
            <a:ext cx="509270" cy="533400"/>
            <a:chOff x="6105144" y="4693920"/>
            <a:chExt cx="509270" cy="533400"/>
          </a:xfrm>
        </p:grpSpPr>
        <p:sp>
          <p:nvSpPr>
            <p:cNvPr id="114" name="object 114"/>
            <p:cNvSpPr/>
            <p:nvPr/>
          </p:nvSpPr>
          <p:spPr>
            <a:xfrm>
              <a:off x="6105144" y="4693920"/>
              <a:ext cx="487679" cy="48768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129528" y="4709160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54674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54674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56" y="381105"/>
                  </a:lnTo>
                  <a:lnTo>
                    <a:pt x="108116" y="366575"/>
                  </a:lnTo>
                  <a:lnTo>
                    <a:pt x="72275" y="343779"/>
                  </a:lnTo>
                  <a:lnTo>
                    <a:pt x="42387" y="313878"/>
                  </a:lnTo>
                  <a:lnTo>
                    <a:pt x="19609" y="278034"/>
                  </a:lnTo>
                  <a:lnTo>
                    <a:pt x="5094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7809358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629144" y="5879591"/>
            <a:ext cx="509270" cy="533400"/>
            <a:chOff x="6105144" y="5879591"/>
            <a:chExt cx="509270" cy="533400"/>
          </a:xfrm>
        </p:grpSpPr>
        <p:sp>
          <p:nvSpPr>
            <p:cNvPr id="120" name="object 120"/>
            <p:cNvSpPr/>
            <p:nvPr/>
          </p:nvSpPr>
          <p:spPr>
            <a:xfrm>
              <a:off x="6105144" y="5879591"/>
              <a:ext cx="487679" cy="48767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29528" y="5894831"/>
              <a:ext cx="484631" cy="5181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54674" y="5911214"/>
              <a:ext cx="386206" cy="38627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54674" y="591121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094" y="148856"/>
                  </a:lnTo>
                  <a:lnTo>
                    <a:pt x="19609" y="108203"/>
                  </a:lnTo>
                  <a:lnTo>
                    <a:pt x="42387" y="72342"/>
                  </a:lnTo>
                  <a:lnTo>
                    <a:pt x="72275" y="42431"/>
                  </a:lnTo>
                  <a:lnTo>
                    <a:pt x="108116" y="19631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31"/>
                  </a:lnTo>
                  <a:lnTo>
                    <a:pt x="343769" y="72342"/>
                  </a:lnTo>
                  <a:lnTo>
                    <a:pt x="366572" y="108203"/>
                  </a:lnTo>
                  <a:lnTo>
                    <a:pt x="381105" y="148856"/>
                  </a:lnTo>
                  <a:lnTo>
                    <a:pt x="386206" y="193141"/>
                  </a:lnTo>
                  <a:lnTo>
                    <a:pt x="381105" y="237425"/>
                  </a:lnTo>
                  <a:lnTo>
                    <a:pt x="366572" y="278077"/>
                  </a:lnTo>
                  <a:lnTo>
                    <a:pt x="343769" y="313936"/>
                  </a:lnTo>
                  <a:lnTo>
                    <a:pt x="313854" y="343843"/>
                  </a:lnTo>
                  <a:lnTo>
                    <a:pt x="277988" y="366641"/>
                  </a:lnTo>
                  <a:lnTo>
                    <a:pt x="237330" y="381170"/>
                  </a:lnTo>
                  <a:lnTo>
                    <a:pt x="193039" y="386270"/>
                  </a:lnTo>
                  <a:lnTo>
                    <a:pt x="148756" y="381170"/>
                  </a:lnTo>
                  <a:lnTo>
                    <a:pt x="108116" y="366641"/>
                  </a:lnTo>
                  <a:lnTo>
                    <a:pt x="72275" y="343843"/>
                  </a:lnTo>
                  <a:lnTo>
                    <a:pt x="42387" y="313936"/>
                  </a:lnTo>
                  <a:lnTo>
                    <a:pt x="19609" y="278077"/>
                  </a:lnTo>
                  <a:lnTo>
                    <a:pt x="5094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7809358" y="59571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8930640" y="5882640"/>
            <a:ext cx="509270" cy="533400"/>
            <a:chOff x="7406640" y="5882640"/>
            <a:chExt cx="509270" cy="533400"/>
          </a:xfrm>
        </p:grpSpPr>
        <p:sp>
          <p:nvSpPr>
            <p:cNvPr id="126" name="object 126"/>
            <p:cNvSpPr/>
            <p:nvPr/>
          </p:nvSpPr>
          <p:spPr>
            <a:xfrm>
              <a:off x="7406640" y="5882640"/>
              <a:ext cx="487679" cy="48768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31024" y="5897880"/>
              <a:ext cx="484631" cy="51815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6424" y="5912510"/>
              <a:ext cx="386333" cy="38625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56424" y="59125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7" y="5100"/>
                  </a:lnTo>
                  <a:lnTo>
                    <a:pt x="278115" y="19628"/>
                  </a:lnTo>
                  <a:lnTo>
                    <a:pt x="313981" y="42426"/>
                  </a:lnTo>
                  <a:lnTo>
                    <a:pt x="343896" y="72334"/>
                  </a:lnTo>
                  <a:lnTo>
                    <a:pt x="366699" y="108193"/>
                  </a:lnTo>
                  <a:lnTo>
                    <a:pt x="381232" y="148844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4"/>
                  </a:lnTo>
                  <a:lnTo>
                    <a:pt x="343896" y="313923"/>
                  </a:lnTo>
                  <a:lnTo>
                    <a:pt x="313981" y="343831"/>
                  </a:lnTo>
                  <a:lnTo>
                    <a:pt x="278115" y="366628"/>
                  </a:lnTo>
                  <a:lnTo>
                    <a:pt x="237457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9111743" y="595863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8921495" y="4693920"/>
            <a:ext cx="509270" cy="533400"/>
            <a:chOff x="7397495" y="4693920"/>
            <a:chExt cx="509270" cy="533400"/>
          </a:xfrm>
        </p:grpSpPr>
        <p:sp>
          <p:nvSpPr>
            <p:cNvPr id="132" name="object 132"/>
            <p:cNvSpPr/>
            <p:nvPr/>
          </p:nvSpPr>
          <p:spPr>
            <a:xfrm>
              <a:off x="7397495" y="4693920"/>
              <a:ext cx="487679" cy="48768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21879" y="4709160"/>
              <a:ext cx="484631" cy="5181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49438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49438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5" y="278034"/>
                  </a:lnTo>
                  <a:lnTo>
                    <a:pt x="343779" y="313878"/>
                  </a:lnTo>
                  <a:lnTo>
                    <a:pt x="313878" y="343779"/>
                  </a:lnTo>
                  <a:lnTo>
                    <a:pt x="278034" y="366575"/>
                  </a:lnTo>
                  <a:lnTo>
                    <a:pt x="23741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9104757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0143743" y="5242559"/>
            <a:ext cx="509270" cy="533400"/>
            <a:chOff x="8619743" y="5242559"/>
            <a:chExt cx="509270" cy="533400"/>
          </a:xfrm>
        </p:grpSpPr>
        <p:sp>
          <p:nvSpPr>
            <p:cNvPr id="138" name="object 138"/>
            <p:cNvSpPr/>
            <p:nvPr/>
          </p:nvSpPr>
          <p:spPr>
            <a:xfrm>
              <a:off x="8619743" y="5242559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644127" y="5257799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669781" y="5274309"/>
              <a:ext cx="386334" cy="3863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69781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10325482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927469" y="491401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23" y="1026756"/>
                </a:lnTo>
                <a:lnTo>
                  <a:pt x="718058" y="943635"/>
                </a:lnTo>
                <a:lnTo>
                  <a:pt x="736714" y="1016469"/>
                </a:lnTo>
                <a:lnTo>
                  <a:pt x="4191" y="685711"/>
                </a:lnTo>
                <a:lnTo>
                  <a:pt x="381" y="694397"/>
                </a:lnTo>
                <a:lnTo>
                  <a:pt x="732840" y="1025182"/>
                </a:lnTo>
                <a:lnTo>
                  <a:pt x="665861" y="1059383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29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29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63"/>
                </a:lnTo>
                <a:lnTo>
                  <a:pt x="1972945" y="1186764"/>
                </a:lnTo>
                <a:lnTo>
                  <a:pt x="1137412" y="1185583"/>
                </a:lnTo>
                <a:lnTo>
                  <a:pt x="1137412" y="1195108"/>
                </a:lnTo>
                <a:lnTo>
                  <a:pt x="1972932" y="1196289"/>
                </a:lnTo>
                <a:lnTo>
                  <a:pt x="1925955" y="1254950"/>
                </a:lnTo>
                <a:lnTo>
                  <a:pt x="2043595" y="1196289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3322955" y="416941"/>
                </a:moveTo>
                <a:lnTo>
                  <a:pt x="3300831" y="389255"/>
                </a:lnTo>
                <a:lnTo>
                  <a:pt x="3234309" y="305955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272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955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7073647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921498" y="536067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76198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8008365" y="505129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517"/>
                </a:moveTo>
                <a:lnTo>
                  <a:pt x="0" y="916482"/>
                </a:lnTo>
                <a:lnTo>
                  <a:pt x="136906" y="879220"/>
                </a:lnTo>
                <a:lnTo>
                  <a:pt x="77802" y="869264"/>
                </a:lnTo>
                <a:lnTo>
                  <a:pt x="59943" y="869264"/>
                </a:lnTo>
                <a:lnTo>
                  <a:pt x="53593" y="862164"/>
                </a:lnTo>
                <a:lnTo>
                  <a:pt x="56435" y="859625"/>
                </a:lnTo>
                <a:lnTo>
                  <a:pt x="52324" y="784517"/>
                </a:lnTo>
                <a:close/>
              </a:path>
              <a:path w="1024890" h="916939">
                <a:moveTo>
                  <a:pt x="56775" y="865722"/>
                </a:moveTo>
                <a:lnTo>
                  <a:pt x="59943" y="869264"/>
                </a:lnTo>
                <a:lnTo>
                  <a:pt x="62776" y="866732"/>
                </a:lnTo>
                <a:lnTo>
                  <a:pt x="56775" y="865722"/>
                </a:lnTo>
                <a:close/>
              </a:path>
              <a:path w="1024890" h="916939">
                <a:moveTo>
                  <a:pt x="62776" y="866732"/>
                </a:moveTo>
                <a:lnTo>
                  <a:pt x="59943" y="869264"/>
                </a:lnTo>
                <a:lnTo>
                  <a:pt x="77802" y="869264"/>
                </a:lnTo>
                <a:lnTo>
                  <a:pt x="62776" y="866732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25"/>
                </a:lnTo>
                <a:lnTo>
                  <a:pt x="56775" y="865722"/>
                </a:lnTo>
                <a:lnTo>
                  <a:pt x="62776" y="866732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25"/>
                </a:moveTo>
                <a:lnTo>
                  <a:pt x="53593" y="862164"/>
                </a:lnTo>
                <a:lnTo>
                  <a:pt x="56768" y="865714"/>
                </a:lnTo>
                <a:lnTo>
                  <a:pt x="56435" y="8596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8586597" y="54639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9303131" y="5050663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1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9594596" y="5254828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8064882" y="485482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8442198" y="4894910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986271" y="5050664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4"/>
                </a:lnTo>
                <a:lnTo>
                  <a:pt x="141985" y="411099"/>
                </a:lnTo>
                <a:lnTo>
                  <a:pt x="76662" y="384175"/>
                </a:lnTo>
                <a:lnTo>
                  <a:pt x="69087" y="384175"/>
                </a:lnTo>
                <a:lnTo>
                  <a:pt x="64515" y="375920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5"/>
                </a:lnTo>
                <a:lnTo>
                  <a:pt x="72329" y="382389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9" y="382389"/>
                </a:moveTo>
                <a:lnTo>
                  <a:pt x="69087" y="384175"/>
                </a:lnTo>
                <a:lnTo>
                  <a:pt x="76662" y="384175"/>
                </a:lnTo>
                <a:lnTo>
                  <a:pt x="72329" y="382389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9" y="382389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20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7275322" y="5117095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9060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9366757" y="559992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794"/>
                </a:moveTo>
                <a:lnTo>
                  <a:pt x="0" y="505714"/>
                </a:lnTo>
                <a:lnTo>
                  <a:pt x="141732" y="498246"/>
                </a:lnTo>
                <a:lnTo>
                  <a:pt x="76543" y="472236"/>
                </a:lnTo>
                <a:lnTo>
                  <a:pt x="68580" y="472236"/>
                </a:lnTo>
                <a:lnTo>
                  <a:pt x="63881" y="463956"/>
                </a:lnTo>
                <a:lnTo>
                  <a:pt x="67132" y="462110"/>
                </a:lnTo>
                <a:lnTo>
                  <a:pt x="79121" y="387794"/>
                </a:lnTo>
                <a:close/>
              </a:path>
              <a:path w="886459" h="506095">
                <a:moveTo>
                  <a:pt x="66249" y="468129"/>
                </a:moveTo>
                <a:lnTo>
                  <a:pt x="68580" y="472236"/>
                </a:lnTo>
                <a:lnTo>
                  <a:pt x="71867" y="470370"/>
                </a:lnTo>
                <a:lnTo>
                  <a:pt x="66249" y="468129"/>
                </a:lnTo>
                <a:close/>
              </a:path>
              <a:path w="886459" h="506095">
                <a:moveTo>
                  <a:pt x="71867" y="470370"/>
                </a:moveTo>
                <a:lnTo>
                  <a:pt x="68580" y="472236"/>
                </a:lnTo>
                <a:lnTo>
                  <a:pt x="76543" y="472236"/>
                </a:lnTo>
                <a:lnTo>
                  <a:pt x="71867" y="470370"/>
                </a:lnTo>
                <a:close/>
              </a:path>
              <a:path w="886459" h="506095">
                <a:moveTo>
                  <a:pt x="881252" y="0"/>
                </a:moveTo>
                <a:lnTo>
                  <a:pt x="67132" y="462110"/>
                </a:lnTo>
                <a:lnTo>
                  <a:pt x="66181" y="468009"/>
                </a:lnTo>
                <a:lnTo>
                  <a:pt x="71867" y="470370"/>
                </a:lnTo>
                <a:lnTo>
                  <a:pt x="885951" y="8280"/>
                </a:lnTo>
                <a:lnTo>
                  <a:pt x="881252" y="0"/>
                </a:lnTo>
                <a:close/>
              </a:path>
              <a:path w="886459" h="506095">
                <a:moveTo>
                  <a:pt x="67132" y="462110"/>
                </a:moveTo>
                <a:lnTo>
                  <a:pt x="63881" y="463956"/>
                </a:lnTo>
                <a:lnTo>
                  <a:pt x="66181" y="468009"/>
                </a:lnTo>
                <a:lnTo>
                  <a:pt x="67132" y="462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9869552" y="581903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8008365" y="6177572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347"/>
                </a:lnTo>
                <a:lnTo>
                  <a:pt x="126873" y="127000"/>
                </a:lnTo>
                <a:lnTo>
                  <a:pt x="79991" y="68203"/>
                </a:lnTo>
                <a:lnTo>
                  <a:pt x="76073" y="68198"/>
                </a:lnTo>
                <a:lnTo>
                  <a:pt x="76200" y="58686"/>
                </a:lnTo>
                <a:lnTo>
                  <a:pt x="80013" y="58686"/>
                </a:lnTo>
                <a:lnTo>
                  <a:pt x="127000" y="0"/>
                </a:lnTo>
                <a:close/>
              </a:path>
              <a:path w="1028700" h="127000">
                <a:moveTo>
                  <a:pt x="80009" y="58691"/>
                </a:moveTo>
                <a:lnTo>
                  <a:pt x="76200" y="63449"/>
                </a:lnTo>
                <a:lnTo>
                  <a:pt x="79991" y="68203"/>
                </a:lnTo>
                <a:lnTo>
                  <a:pt x="1028700" y="69392"/>
                </a:lnTo>
                <a:lnTo>
                  <a:pt x="1028700" y="59867"/>
                </a:lnTo>
                <a:lnTo>
                  <a:pt x="80009" y="58691"/>
                </a:lnTo>
                <a:close/>
              </a:path>
              <a:path w="1028700" h="127000">
                <a:moveTo>
                  <a:pt x="76200" y="58686"/>
                </a:moveTo>
                <a:lnTo>
                  <a:pt x="76073" y="68198"/>
                </a:lnTo>
                <a:lnTo>
                  <a:pt x="79991" y="68203"/>
                </a:lnTo>
                <a:lnTo>
                  <a:pt x="76200" y="63449"/>
                </a:lnTo>
                <a:lnTo>
                  <a:pt x="80009" y="58691"/>
                </a:lnTo>
                <a:lnTo>
                  <a:pt x="76200" y="58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8403718" y="5732060"/>
            <a:ext cx="226695" cy="7461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spcBef>
                <a:spcPts val="1015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6793229" y="566063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23" y="31583"/>
                </a:moveTo>
                <a:lnTo>
                  <a:pt x="68072" y="34142"/>
                </a:lnTo>
                <a:lnTo>
                  <a:pt x="69353" y="40128"/>
                </a:lnTo>
                <a:lnTo>
                  <a:pt x="883285" y="447979"/>
                </a:lnTo>
                <a:lnTo>
                  <a:pt x="887476" y="439470"/>
                </a:lnTo>
                <a:lnTo>
                  <a:pt x="73623" y="31583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77"/>
                </a:lnTo>
                <a:lnTo>
                  <a:pt x="69353" y="40128"/>
                </a:lnTo>
                <a:lnTo>
                  <a:pt x="65912" y="38404"/>
                </a:lnTo>
                <a:lnTo>
                  <a:pt x="70231" y="29883"/>
                </a:lnTo>
                <a:lnTo>
                  <a:pt x="77318" y="29883"/>
                </a:lnTo>
                <a:lnTo>
                  <a:pt x="141986" y="127"/>
                </a:lnTo>
                <a:lnTo>
                  <a:pt x="0" y="0"/>
                </a:lnTo>
                <a:close/>
              </a:path>
              <a:path w="887729" h="448310">
                <a:moveTo>
                  <a:pt x="68072" y="34142"/>
                </a:moveTo>
                <a:lnTo>
                  <a:pt x="65912" y="38404"/>
                </a:lnTo>
                <a:lnTo>
                  <a:pt x="69353" y="40128"/>
                </a:lnTo>
                <a:lnTo>
                  <a:pt x="68072" y="34142"/>
                </a:lnTo>
                <a:close/>
              </a:path>
              <a:path w="887729" h="448310">
                <a:moveTo>
                  <a:pt x="70231" y="29883"/>
                </a:moveTo>
                <a:lnTo>
                  <a:pt x="68076" y="34135"/>
                </a:lnTo>
                <a:lnTo>
                  <a:pt x="73623" y="31583"/>
                </a:lnTo>
                <a:lnTo>
                  <a:pt x="70231" y="29883"/>
                </a:lnTo>
                <a:close/>
              </a:path>
              <a:path w="887729" h="448310">
                <a:moveTo>
                  <a:pt x="77318" y="29883"/>
                </a:moveTo>
                <a:lnTo>
                  <a:pt x="70231" y="29883"/>
                </a:lnTo>
                <a:lnTo>
                  <a:pt x="73623" y="31583"/>
                </a:lnTo>
                <a:lnTo>
                  <a:pt x="77318" y="29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7127876" y="591931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2" name="CaixaDeTexto 161">
            <a:extLst>
              <a:ext uri="{FF2B5EF4-FFF2-40B4-BE49-F238E27FC236}">
                <a16:creationId xmlns:a16="http://schemas.microsoft.com/office/drawing/2014/main" id="{2348CA16-9CCC-4832-9746-CCD55B3E7FB2}"/>
              </a:ext>
            </a:extLst>
          </p:cNvPr>
          <p:cNvSpPr txBox="1"/>
          <p:nvPr/>
        </p:nvSpPr>
        <p:spPr>
          <a:xfrm>
            <a:off x="2252471" y="1246118"/>
            <a:ext cx="8373185" cy="920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lang="pt-BR" sz="2400" spc="-40" dirty="0"/>
              <a:t>Grafo </a:t>
            </a:r>
            <a:r>
              <a:rPr lang="pt-BR" sz="2400" spc="-10" dirty="0"/>
              <a:t>Base </a:t>
            </a:r>
            <a:r>
              <a:rPr lang="pt-BR" sz="2400" spc="-5" dirty="0"/>
              <a:t>+ </a:t>
            </a:r>
            <a:r>
              <a:rPr lang="pt-BR" sz="2400" spc="-40" dirty="0"/>
              <a:t>Grafo</a:t>
            </a:r>
            <a:r>
              <a:rPr lang="pt-BR" sz="2400" spc="114" dirty="0"/>
              <a:t> </a:t>
            </a:r>
            <a:r>
              <a:rPr lang="pt-BR" sz="2400" spc="-10" dirty="0"/>
              <a:t>Residual</a:t>
            </a:r>
          </a:p>
          <a:p>
            <a:pPr marL="469265">
              <a:lnSpc>
                <a:spcPct val="100000"/>
              </a:lnSpc>
              <a:spcBef>
                <a:spcPts val="690"/>
              </a:spcBef>
            </a:pPr>
            <a:r>
              <a:rPr lang="pt-BR" sz="2400" dirty="0">
                <a:latin typeface="Arial"/>
                <a:cs typeface="Arial"/>
              </a:rPr>
              <a:t>– </a:t>
            </a:r>
            <a:r>
              <a:rPr lang="pt-BR" sz="2400" spc="-25" dirty="0"/>
              <a:t>Refazer </a:t>
            </a:r>
            <a:r>
              <a:rPr lang="pt-BR" sz="2400" dirty="0"/>
              <a:t>o </a:t>
            </a:r>
            <a:r>
              <a:rPr lang="pt-BR" sz="2400" spc="-5" dirty="0"/>
              <a:t>residual... </a:t>
            </a:r>
            <a:r>
              <a:rPr lang="pt-BR" sz="2400" b="1" dirty="0">
                <a:latin typeface="Carlito"/>
                <a:cs typeface="Carlito"/>
              </a:rPr>
              <a:t>adicionando </a:t>
            </a:r>
            <a:r>
              <a:rPr lang="pt-BR" sz="2400" b="1" spc="-10" dirty="0">
                <a:latin typeface="Carlito"/>
                <a:cs typeface="Carlito"/>
              </a:rPr>
              <a:t>arcos</a:t>
            </a:r>
            <a:r>
              <a:rPr lang="pt-BR" sz="2400" b="1" spc="-195" dirty="0">
                <a:latin typeface="Carlito"/>
                <a:cs typeface="Carlito"/>
              </a:rPr>
              <a:t> </a:t>
            </a:r>
            <a:r>
              <a:rPr lang="pt-BR" sz="2400" b="1" spc="-5" dirty="0">
                <a:latin typeface="Carlito"/>
                <a:cs typeface="Carlito"/>
              </a:rPr>
              <a:t>reversos...</a:t>
            </a:r>
            <a:endParaRPr lang="pt-BR" sz="2400" dirty="0">
              <a:latin typeface="Carlito"/>
              <a:cs typeface="Carlito"/>
            </a:endParaRPr>
          </a:p>
        </p:txBody>
      </p:sp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A07B9543-4FC7-447A-AE11-C35441FFDFA6}"/>
              </a:ext>
            </a:extLst>
          </p:cNvPr>
          <p:cNvSpPr txBox="1"/>
          <p:nvPr/>
        </p:nvSpPr>
        <p:spPr>
          <a:xfrm>
            <a:off x="2451539" y="2572595"/>
            <a:ext cx="644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2075" indent="0">
              <a:lnSpc>
                <a:spcPct val="100000"/>
              </a:lnSpc>
              <a:spcBef>
                <a:spcPts val="1914"/>
              </a:spcBef>
              <a:buNone/>
            </a:pPr>
            <a:r>
              <a:rPr lang="pt-BR" sz="1600" spc="5" dirty="0"/>
              <a:t>12/12</a:t>
            </a:r>
            <a:endParaRPr lang="pt-BR" sz="1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362200" y="1825625"/>
            <a:ext cx="10515600" cy="1063111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pc="-40" dirty="0">
                <a:solidFill>
                  <a:schemeClr val="bg1"/>
                </a:solidFill>
              </a:rPr>
              <a:t>Grafo </a:t>
            </a:r>
            <a:r>
              <a:rPr spc="-10" dirty="0">
                <a:solidFill>
                  <a:schemeClr val="bg1"/>
                </a:solidFill>
              </a:rPr>
              <a:t>Base </a:t>
            </a:r>
            <a:r>
              <a:rPr spc="-5" dirty="0">
                <a:solidFill>
                  <a:schemeClr val="bg1"/>
                </a:solidFill>
              </a:rPr>
              <a:t>+ </a:t>
            </a:r>
            <a:r>
              <a:rPr spc="-40" dirty="0">
                <a:solidFill>
                  <a:schemeClr val="bg1"/>
                </a:solidFill>
              </a:rPr>
              <a:t>Grafo</a:t>
            </a:r>
            <a:r>
              <a:rPr spc="114" dirty="0">
                <a:solidFill>
                  <a:schemeClr val="bg1"/>
                </a:solidFill>
              </a:rPr>
              <a:t> </a:t>
            </a:r>
            <a:r>
              <a:rPr spc="-10" dirty="0">
                <a:solidFill>
                  <a:schemeClr val="bg1"/>
                </a:solidFill>
              </a:rPr>
              <a:t>Residual</a:t>
            </a:r>
          </a:p>
          <a:p>
            <a:pPr marL="469265">
              <a:lnSpc>
                <a:spcPct val="100000"/>
              </a:lnSpc>
              <a:spcBef>
                <a:spcPts val="690"/>
              </a:spcBef>
            </a:pPr>
            <a:r>
              <a:rPr dirty="0">
                <a:solidFill>
                  <a:schemeClr val="bg1"/>
                </a:solidFill>
                <a:latin typeface="Arial"/>
                <a:cs typeface="Arial"/>
              </a:rPr>
              <a:t>– </a:t>
            </a:r>
            <a:r>
              <a:rPr spc="-25" dirty="0" err="1">
                <a:solidFill>
                  <a:schemeClr val="bg1"/>
                </a:solidFill>
              </a:rPr>
              <a:t>Refazr</a:t>
            </a:r>
            <a:r>
              <a:rPr spc="-25" dirty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o </a:t>
            </a:r>
            <a:r>
              <a:rPr spc="-5" dirty="0">
                <a:solidFill>
                  <a:schemeClr val="bg1"/>
                </a:solidFill>
              </a:rPr>
              <a:t>residual... </a:t>
            </a:r>
            <a:r>
              <a:rPr b="1" dirty="0">
                <a:solidFill>
                  <a:schemeClr val="bg1"/>
                </a:solidFill>
                <a:latin typeface="Carlito"/>
                <a:cs typeface="Carlito"/>
              </a:rPr>
              <a:t>adicionando </a:t>
            </a:r>
            <a:r>
              <a:rPr b="1" spc="-10" dirty="0">
                <a:solidFill>
                  <a:schemeClr val="bg1"/>
                </a:solidFill>
                <a:latin typeface="Carlito"/>
                <a:cs typeface="Carlito"/>
              </a:rPr>
              <a:t>arcos</a:t>
            </a:r>
            <a:r>
              <a:rPr b="1" spc="-195" dirty="0">
                <a:solidFill>
                  <a:schemeClr val="bg1"/>
                </a:solidFill>
                <a:latin typeface="Carlito"/>
                <a:cs typeface="Carlito"/>
              </a:rPr>
              <a:t> </a:t>
            </a:r>
            <a:r>
              <a:rPr b="1" spc="-5" dirty="0">
                <a:solidFill>
                  <a:schemeClr val="bg1"/>
                </a:solidFill>
                <a:latin typeface="Carlito"/>
                <a:cs typeface="Carlito"/>
              </a:rPr>
              <a:t>reversos...</a:t>
            </a:r>
            <a:endParaRPr dirty="0">
              <a:solidFill>
                <a:schemeClr val="bg1"/>
              </a:solidFill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7" y="3836619"/>
            <a:ext cx="5283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11/13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11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206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7/7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1719580"/>
            <a:chOff x="6105144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3" y="2763723"/>
            <a:ext cx="57467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  <a:tab pos="56292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3" name="object 73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79" name="object 79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19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976360" y="3378453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8" y="110229"/>
                </a:lnTo>
                <a:lnTo>
                  <a:pt x="78180" y="60229"/>
                </a:lnTo>
                <a:lnTo>
                  <a:pt x="118241" y="39823"/>
                </a:lnTo>
                <a:lnTo>
                  <a:pt x="164629" y="23118"/>
                </a:lnTo>
                <a:lnTo>
                  <a:pt x="216405" y="10594"/>
                </a:lnTo>
                <a:lnTo>
                  <a:pt x="272628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628" y="335853"/>
                </a:lnTo>
                <a:lnTo>
                  <a:pt x="216405" y="327987"/>
                </a:lnTo>
                <a:lnTo>
                  <a:pt x="164629" y="315463"/>
                </a:lnTo>
                <a:lnTo>
                  <a:pt x="118241" y="298758"/>
                </a:lnTo>
                <a:lnTo>
                  <a:pt x="78180" y="278352"/>
                </a:lnTo>
                <a:lnTo>
                  <a:pt x="45386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6550152" y="5242559"/>
            <a:ext cx="509270" cy="533400"/>
            <a:chOff x="5026152" y="5242559"/>
            <a:chExt cx="509270" cy="533400"/>
          </a:xfrm>
        </p:grpSpPr>
        <p:sp>
          <p:nvSpPr>
            <p:cNvPr id="108" name="object 108"/>
            <p:cNvSpPr/>
            <p:nvPr/>
          </p:nvSpPr>
          <p:spPr>
            <a:xfrm>
              <a:off x="5026152" y="5242559"/>
              <a:ext cx="487679" cy="4876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50536" y="5257799"/>
              <a:ext cx="484632" cy="51815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76063" y="5274309"/>
              <a:ext cx="386207" cy="38632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76063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6"/>
                  </a:lnTo>
                  <a:lnTo>
                    <a:pt x="366597" y="278113"/>
                  </a:lnTo>
                  <a:lnTo>
                    <a:pt x="343819" y="313976"/>
                  </a:lnTo>
                  <a:lnTo>
                    <a:pt x="313931" y="343888"/>
                  </a:lnTo>
                  <a:lnTo>
                    <a:pt x="278090" y="366689"/>
                  </a:lnTo>
                  <a:lnTo>
                    <a:pt x="23745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730747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7629144" y="4693920"/>
            <a:ext cx="509270" cy="533400"/>
            <a:chOff x="6105144" y="4693920"/>
            <a:chExt cx="509270" cy="533400"/>
          </a:xfrm>
        </p:grpSpPr>
        <p:sp>
          <p:nvSpPr>
            <p:cNvPr id="114" name="object 114"/>
            <p:cNvSpPr/>
            <p:nvPr/>
          </p:nvSpPr>
          <p:spPr>
            <a:xfrm>
              <a:off x="6105144" y="4693920"/>
              <a:ext cx="487679" cy="48768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129528" y="4709160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54674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54674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56" y="381105"/>
                  </a:lnTo>
                  <a:lnTo>
                    <a:pt x="108116" y="366575"/>
                  </a:lnTo>
                  <a:lnTo>
                    <a:pt x="72275" y="343779"/>
                  </a:lnTo>
                  <a:lnTo>
                    <a:pt x="42387" y="313878"/>
                  </a:lnTo>
                  <a:lnTo>
                    <a:pt x="19609" y="278034"/>
                  </a:lnTo>
                  <a:lnTo>
                    <a:pt x="5094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7809358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629144" y="5879591"/>
            <a:ext cx="509270" cy="533400"/>
            <a:chOff x="6105144" y="5879591"/>
            <a:chExt cx="509270" cy="533400"/>
          </a:xfrm>
        </p:grpSpPr>
        <p:sp>
          <p:nvSpPr>
            <p:cNvPr id="120" name="object 120"/>
            <p:cNvSpPr/>
            <p:nvPr/>
          </p:nvSpPr>
          <p:spPr>
            <a:xfrm>
              <a:off x="6105144" y="5879591"/>
              <a:ext cx="487679" cy="48767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29528" y="5894831"/>
              <a:ext cx="484631" cy="5181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54674" y="5911214"/>
              <a:ext cx="386206" cy="38627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54674" y="591121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094" y="148856"/>
                  </a:lnTo>
                  <a:lnTo>
                    <a:pt x="19609" y="108203"/>
                  </a:lnTo>
                  <a:lnTo>
                    <a:pt x="42387" y="72342"/>
                  </a:lnTo>
                  <a:lnTo>
                    <a:pt x="72275" y="42431"/>
                  </a:lnTo>
                  <a:lnTo>
                    <a:pt x="108116" y="19631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31"/>
                  </a:lnTo>
                  <a:lnTo>
                    <a:pt x="343769" y="72342"/>
                  </a:lnTo>
                  <a:lnTo>
                    <a:pt x="366572" y="108203"/>
                  </a:lnTo>
                  <a:lnTo>
                    <a:pt x="381105" y="148856"/>
                  </a:lnTo>
                  <a:lnTo>
                    <a:pt x="386206" y="193141"/>
                  </a:lnTo>
                  <a:lnTo>
                    <a:pt x="381105" y="237425"/>
                  </a:lnTo>
                  <a:lnTo>
                    <a:pt x="366572" y="278077"/>
                  </a:lnTo>
                  <a:lnTo>
                    <a:pt x="343769" y="313936"/>
                  </a:lnTo>
                  <a:lnTo>
                    <a:pt x="313854" y="343843"/>
                  </a:lnTo>
                  <a:lnTo>
                    <a:pt x="277988" y="366641"/>
                  </a:lnTo>
                  <a:lnTo>
                    <a:pt x="237330" y="381170"/>
                  </a:lnTo>
                  <a:lnTo>
                    <a:pt x="193039" y="386270"/>
                  </a:lnTo>
                  <a:lnTo>
                    <a:pt x="148756" y="381170"/>
                  </a:lnTo>
                  <a:lnTo>
                    <a:pt x="108116" y="366641"/>
                  </a:lnTo>
                  <a:lnTo>
                    <a:pt x="72275" y="343843"/>
                  </a:lnTo>
                  <a:lnTo>
                    <a:pt x="42387" y="313936"/>
                  </a:lnTo>
                  <a:lnTo>
                    <a:pt x="19609" y="278077"/>
                  </a:lnTo>
                  <a:lnTo>
                    <a:pt x="5094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7809358" y="59571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8930640" y="5882640"/>
            <a:ext cx="509270" cy="533400"/>
            <a:chOff x="7406640" y="5882640"/>
            <a:chExt cx="509270" cy="533400"/>
          </a:xfrm>
        </p:grpSpPr>
        <p:sp>
          <p:nvSpPr>
            <p:cNvPr id="126" name="object 126"/>
            <p:cNvSpPr/>
            <p:nvPr/>
          </p:nvSpPr>
          <p:spPr>
            <a:xfrm>
              <a:off x="7406640" y="5882640"/>
              <a:ext cx="487679" cy="48768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31024" y="5897880"/>
              <a:ext cx="484631" cy="51815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6424" y="5912510"/>
              <a:ext cx="386333" cy="38625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56424" y="59125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7" y="5100"/>
                  </a:lnTo>
                  <a:lnTo>
                    <a:pt x="278115" y="19628"/>
                  </a:lnTo>
                  <a:lnTo>
                    <a:pt x="313981" y="42426"/>
                  </a:lnTo>
                  <a:lnTo>
                    <a:pt x="343896" y="72334"/>
                  </a:lnTo>
                  <a:lnTo>
                    <a:pt x="366699" y="108193"/>
                  </a:lnTo>
                  <a:lnTo>
                    <a:pt x="381232" y="148844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4"/>
                  </a:lnTo>
                  <a:lnTo>
                    <a:pt x="343896" y="313923"/>
                  </a:lnTo>
                  <a:lnTo>
                    <a:pt x="313981" y="343831"/>
                  </a:lnTo>
                  <a:lnTo>
                    <a:pt x="278115" y="366628"/>
                  </a:lnTo>
                  <a:lnTo>
                    <a:pt x="237457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9111743" y="595863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8921495" y="4693920"/>
            <a:ext cx="509270" cy="533400"/>
            <a:chOff x="7397495" y="4693920"/>
            <a:chExt cx="509270" cy="533400"/>
          </a:xfrm>
        </p:grpSpPr>
        <p:sp>
          <p:nvSpPr>
            <p:cNvPr id="132" name="object 132"/>
            <p:cNvSpPr/>
            <p:nvPr/>
          </p:nvSpPr>
          <p:spPr>
            <a:xfrm>
              <a:off x="7397495" y="4693920"/>
              <a:ext cx="487679" cy="48768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21879" y="4709160"/>
              <a:ext cx="484631" cy="5181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49438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49438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5" y="278034"/>
                  </a:lnTo>
                  <a:lnTo>
                    <a:pt x="343779" y="313878"/>
                  </a:lnTo>
                  <a:lnTo>
                    <a:pt x="313878" y="343779"/>
                  </a:lnTo>
                  <a:lnTo>
                    <a:pt x="278034" y="366575"/>
                  </a:lnTo>
                  <a:lnTo>
                    <a:pt x="23741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9104757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0143743" y="5242559"/>
            <a:ext cx="509270" cy="533400"/>
            <a:chOff x="8619743" y="5242559"/>
            <a:chExt cx="509270" cy="533400"/>
          </a:xfrm>
        </p:grpSpPr>
        <p:sp>
          <p:nvSpPr>
            <p:cNvPr id="138" name="object 138"/>
            <p:cNvSpPr/>
            <p:nvPr/>
          </p:nvSpPr>
          <p:spPr>
            <a:xfrm>
              <a:off x="8619743" y="5242559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644127" y="5257799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669781" y="5274309"/>
              <a:ext cx="386334" cy="3863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69781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10325482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927469" y="491401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23" y="1026756"/>
                </a:lnTo>
                <a:lnTo>
                  <a:pt x="718058" y="943635"/>
                </a:lnTo>
                <a:lnTo>
                  <a:pt x="736714" y="1016469"/>
                </a:lnTo>
                <a:lnTo>
                  <a:pt x="4191" y="685711"/>
                </a:lnTo>
                <a:lnTo>
                  <a:pt x="381" y="694397"/>
                </a:lnTo>
                <a:lnTo>
                  <a:pt x="732840" y="1025182"/>
                </a:lnTo>
                <a:lnTo>
                  <a:pt x="665861" y="1059383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29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29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63"/>
                </a:lnTo>
                <a:lnTo>
                  <a:pt x="1972945" y="1186764"/>
                </a:lnTo>
                <a:lnTo>
                  <a:pt x="1137412" y="1185583"/>
                </a:lnTo>
                <a:lnTo>
                  <a:pt x="1137412" y="1195108"/>
                </a:lnTo>
                <a:lnTo>
                  <a:pt x="1972932" y="1196289"/>
                </a:lnTo>
                <a:lnTo>
                  <a:pt x="1925955" y="1254950"/>
                </a:lnTo>
                <a:lnTo>
                  <a:pt x="2043595" y="1196289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3322955" y="416941"/>
                </a:moveTo>
                <a:lnTo>
                  <a:pt x="3300831" y="389255"/>
                </a:lnTo>
                <a:lnTo>
                  <a:pt x="3234309" y="305955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272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955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7073647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921498" y="536067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76198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8008365" y="505129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517"/>
                </a:moveTo>
                <a:lnTo>
                  <a:pt x="0" y="916482"/>
                </a:lnTo>
                <a:lnTo>
                  <a:pt x="136906" y="879220"/>
                </a:lnTo>
                <a:lnTo>
                  <a:pt x="77802" y="869264"/>
                </a:lnTo>
                <a:lnTo>
                  <a:pt x="59943" y="869264"/>
                </a:lnTo>
                <a:lnTo>
                  <a:pt x="53593" y="862164"/>
                </a:lnTo>
                <a:lnTo>
                  <a:pt x="56435" y="859625"/>
                </a:lnTo>
                <a:lnTo>
                  <a:pt x="52324" y="784517"/>
                </a:lnTo>
                <a:close/>
              </a:path>
              <a:path w="1024890" h="916939">
                <a:moveTo>
                  <a:pt x="56775" y="865722"/>
                </a:moveTo>
                <a:lnTo>
                  <a:pt x="59943" y="869264"/>
                </a:lnTo>
                <a:lnTo>
                  <a:pt x="62776" y="866732"/>
                </a:lnTo>
                <a:lnTo>
                  <a:pt x="56775" y="865722"/>
                </a:lnTo>
                <a:close/>
              </a:path>
              <a:path w="1024890" h="916939">
                <a:moveTo>
                  <a:pt x="62776" y="866732"/>
                </a:moveTo>
                <a:lnTo>
                  <a:pt x="59943" y="869264"/>
                </a:lnTo>
                <a:lnTo>
                  <a:pt x="77802" y="869264"/>
                </a:lnTo>
                <a:lnTo>
                  <a:pt x="62776" y="866732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25"/>
                </a:lnTo>
                <a:lnTo>
                  <a:pt x="56775" y="865722"/>
                </a:lnTo>
                <a:lnTo>
                  <a:pt x="62776" y="866732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25"/>
                </a:moveTo>
                <a:lnTo>
                  <a:pt x="53593" y="862164"/>
                </a:lnTo>
                <a:lnTo>
                  <a:pt x="56768" y="865714"/>
                </a:lnTo>
                <a:lnTo>
                  <a:pt x="56435" y="8596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8586597" y="54639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9303131" y="5050663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1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9594596" y="5254828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dirty="0">
                <a:latin typeface="Carlito"/>
                <a:cs typeface="Carlito"/>
              </a:rPr>
              <a:t>19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8064882" y="485482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8442198" y="4894910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986271" y="5050664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4"/>
                </a:lnTo>
                <a:lnTo>
                  <a:pt x="141985" y="411099"/>
                </a:lnTo>
                <a:lnTo>
                  <a:pt x="76662" y="384175"/>
                </a:lnTo>
                <a:lnTo>
                  <a:pt x="69087" y="384175"/>
                </a:lnTo>
                <a:lnTo>
                  <a:pt x="64515" y="375920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5"/>
                </a:lnTo>
                <a:lnTo>
                  <a:pt x="72329" y="382389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9" y="382389"/>
                </a:moveTo>
                <a:lnTo>
                  <a:pt x="69087" y="384175"/>
                </a:lnTo>
                <a:lnTo>
                  <a:pt x="76662" y="384175"/>
                </a:lnTo>
                <a:lnTo>
                  <a:pt x="72329" y="382389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9" y="382389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20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7275322" y="5117095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9060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9366757" y="559992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794"/>
                </a:moveTo>
                <a:lnTo>
                  <a:pt x="0" y="505714"/>
                </a:lnTo>
                <a:lnTo>
                  <a:pt x="141732" y="498246"/>
                </a:lnTo>
                <a:lnTo>
                  <a:pt x="76543" y="472236"/>
                </a:lnTo>
                <a:lnTo>
                  <a:pt x="68580" y="472236"/>
                </a:lnTo>
                <a:lnTo>
                  <a:pt x="63881" y="463956"/>
                </a:lnTo>
                <a:lnTo>
                  <a:pt x="67132" y="462110"/>
                </a:lnTo>
                <a:lnTo>
                  <a:pt x="79121" y="387794"/>
                </a:lnTo>
                <a:close/>
              </a:path>
              <a:path w="886459" h="506095">
                <a:moveTo>
                  <a:pt x="66249" y="468129"/>
                </a:moveTo>
                <a:lnTo>
                  <a:pt x="68580" y="472236"/>
                </a:lnTo>
                <a:lnTo>
                  <a:pt x="71867" y="470370"/>
                </a:lnTo>
                <a:lnTo>
                  <a:pt x="66249" y="468129"/>
                </a:lnTo>
                <a:close/>
              </a:path>
              <a:path w="886459" h="506095">
                <a:moveTo>
                  <a:pt x="71867" y="470370"/>
                </a:moveTo>
                <a:lnTo>
                  <a:pt x="68580" y="472236"/>
                </a:lnTo>
                <a:lnTo>
                  <a:pt x="76543" y="472236"/>
                </a:lnTo>
                <a:lnTo>
                  <a:pt x="71867" y="470370"/>
                </a:lnTo>
                <a:close/>
              </a:path>
              <a:path w="886459" h="506095">
                <a:moveTo>
                  <a:pt x="881252" y="0"/>
                </a:moveTo>
                <a:lnTo>
                  <a:pt x="67132" y="462110"/>
                </a:lnTo>
                <a:lnTo>
                  <a:pt x="66181" y="468009"/>
                </a:lnTo>
                <a:lnTo>
                  <a:pt x="71867" y="470370"/>
                </a:lnTo>
                <a:lnTo>
                  <a:pt x="885951" y="8280"/>
                </a:lnTo>
                <a:lnTo>
                  <a:pt x="881252" y="0"/>
                </a:lnTo>
                <a:close/>
              </a:path>
              <a:path w="886459" h="506095">
                <a:moveTo>
                  <a:pt x="67132" y="462110"/>
                </a:moveTo>
                <a:lnTo>
                  <a:pt x="63881" y="463956"/>
                </a:lnTo>
                <a:lnTo>
                  <a:pt x="66181" y="468009"/>
                </a:lnTo>
                <a:lnTo>
                  <a:pt x="67132" y="462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9869552" y="581903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8008365" y="6177572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347"/>
                </a:lnTo>
                <a:lnTo>
                  <a:pt x="126873" y="127000"/>
                </a:lnTo>
                <a:lnTo>
                  <a:pt x="79991" y="68203"/>
                </a:lnTo>
                <a:lnTo>
                  <a:pt x="76073" y="68198"/>
                </a:lnTo>
                <a:lnTo>
                  <a:pt x="76200" y="58686"/>
                </a:lnTo>
                <a:lnTo>
                  <a:pt x="80013" y="58686"/>
                </a:lnTo>
                <a:lnTo>
                  <a:pt x="127000" y="0"/>
                </a:lnTo>
                <a:close/>
              </a:path>
              <a:path w="1028700" h="127000">
                <a:moveTo>
                  <a:pt x="80009" y="58691"/>
                </a:moveTo>
                <a:lnTo>
                  <a:pt x="76200" y="63449"/>
                </a:lnTo>
                <a:lnTo>
                  <a:pt x="79991" y="68203"/>
                </a:lnTo>
                <a:lnTo>
                  <a:pt x="1028700" y="69392"/>
                </a:lnTo>
                <a:lnTo>
                  <a:pt x="1028700" y="59867"/>
                </a:lnTo>
                <a:lnTo>
                  <a:pt x="80009" y="58691"/>
                </a:lnTo>
                <a:close/>
              </a:path>
              <a:path w="1028700" h="127000">
                <a:moveTo>
                  <a:pt x="76200" y="58686"/>
                </a:moveTo>
                <a:lnTo>
                  <a:pt x="76073" y="68198"/>
                </a:lnTo>
                <a:lnTo>
                  <a:pt x="79991" y="68203"/>
                </a:lnTo>
                <a:lnTo>
                  <a:pt x="76200" y="63449"/>
                </a:lnTo>
                <a:lnTo>
                  <a:pt x="80009" y="58691"/>
                </a:lnTo>
                <a:lnTo>
                  <a:pt x="76200" y="58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8403718" y="5732060"/>
            <a:ext cx="226695" cy="7461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spcBef>
                <a:spcPts val="1015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6793229" y="566063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23" y="31583"/>
                </a:moveTo>
                <a:lnTo>
                  <a:pt x="68072" y="34142"/>
                </a:lnTo>
                <a:lnTo>
                  <a:pt x="69353" y="40128"/>
                </a:lnTo>
                <a:lnTo>
                  <a:pt x="883285" y="447979"/>
                </a:lnTo>
                <a:lnTo>
                  <a:pt x="887476" y="439470"/>
                </a:lnTo>
                <a:lnTo>
                  <a:pt x="73623" y="31583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77"/>
                </a:lnTo>
                <a:lnTo>
                  <a:pt x="69353" y="40128"/>
                </a:lnTo>
                <a:lnTo>
                  <a:pt x="65912" y="38404"/>
                </a:lnTo>
                <a:lnTo>
                  <a:pt x="70231" y="29883"/>
                </a:lnTo>
                <a:lnTo>
                  <a:pt x="77318" y="29883"/>
                </a:lnTo>
                <a:lnTo>
                  <a:pt x="141986" y="127"/>
                </a:lnTo>
                <a:lnTo>
                  <a:pt x="0" y="0"/>
                </a:lnTo>
                <a:close/>
              </a:path>
              <a:path w="887729" h="448310">
                <a:moveTo>
                  <a:pt x="68072" y="34142"/>
                </a:moveTo>
                <a:lnTo>
                  <a:pt x="65912" y="38404"/>
                </a:lnTo>
                <a:lnTo>
                  <a:pt x="69353" y="40128"/>
                </a:lnTo>
                <a:lnTo>
                  <a:pt x="68072" y="34142"/>
                </a:lnTo>
                <a:close/>
              </a:path>
              <a:path w="887729" h="448310">
                <a:moveTo>
                  <a:pt x="70231" y="29883"/>
                </a:moveTo>
                <a:lnTo>
                  <a:pt x="68076" y="34135"/>
                </a:lnTo>
                <a:lnTo>
                  <a:pt x="73623" y="31583"/>
                </a:lnTo>
                <a:lnTo>
                  <a:pt x="70231" y="29883"/>
                </a:lnTo>
                <a:close/>
              </a:path>
              <a:path w="887729" h="448310">
                <a:moveTo>
                  <a:pt x="77318" y="29883"/>
                </a:moveTo>
                <a:lnTo>
                  <a:pt x="70231" y="29883"/>
                </a:lnTo>
                <a:lnTo>
                  <a:pt x="73623" y="31583"/>
                </a:lnTo>
                <a:lnTo>
                  <a:pt x="77318" y="29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7127876" y="591931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8255FE12-09C2-4D58-9257-5FE5D238BA5A}"/>
              </a:ext>
            </a:extLst>
          </p:cNvPr>
          <p:cNvSpPr txBox="1"/>
          <p:nvPr/>
        </p:nvSpPr>
        <p:spPr>
          <a:xfrm>
            <a:off x="2254031" y="1298085"/>
            <a:ext cx="8326084" cy="920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lang="pt-BR" sz="2400" spc="-40" dirty="0"/>
              <a:t>Grafo </a:t>
            </a:r>
            <a:r>
              <a:rPr lang="pt-BR" sz="2400" spc="-10" dirty="0"/>
              <a:t>Base </a:t>
            </a:r>
            <a:r>
              <a:rPr lang="pt-BR" sz="2400" spc="-5" dirty="0"/>
              <a:t>+ </a:t>
            </a:r>
            <a:r>
              <a:rPr lang="pt-BR" sz="2400" spc="-40" dirty="0"/>
              <a:t>Grafo</a:t>
            </a:r>
            <a:r>
              <a:rPr lang="pt-BR" sz="2400" spc="114" dirty="0"/>
              <a:t> </a:t>
            </a:r>
            <a:r>
              <a:rPr lang="pt-BR" sz="2400" spc="-10" dirty="0"/>
              <a:t>Residual</a:t>
            </a:r>
          </a:p>
          <a:p>
            <a:pPr marL="469265">
              <a:lnSpc>
                <a:spcPct val="100000"/>
              </a:lnSpc>
              <a:spcBef>
                <a:spcPts val="690"/>
              </a:spcBef>
            </a:pPr>
            <a:r>
              <a:rPr lang="pt-BR" sz="2400" dirty="0">
                <a:latin typeface="Arial"/>
                <a:cs typeface="Arial"/>
              </a:rPr>
              <a:t>– </a:t>
            </a:r>
            <a:r>
              <a:rPr lang="pt-BR" sz="2400" spc="-25" dirty="0"/>
              <a:t>Refazer </a:t>
            </a:r>
            <a:r>
              <a:rPr lang="pt-BR" sz="2400" dirty="0"/>
              <a:t>o </a:t>
            </a:r>
            <a:r>
              <a:rPr lang="pt-BR" sz="2400" spc="-5" dirty="0"/>
              <a:t>residual... </a:t>
            </a:r>
            <a:r>
              <a:rPr lang="pt-BR" sz="2400" b="1" dirty="0">
                <a:latin typeface="Carlito"/>
                <a:cs typeface="Carlito"/>
              </a:rPr>
              <a:t>adicionando </a:t>
            </a:r>
            <a:r>
              <a:rPr lang="pt-BR" sz="2400" b="1" spc="-10" dirty="0">
                <a:latin typeface="Carlito"/>
                <a:cs typeface="Carlito"/>
              </a:rPr>
              <a:t>arcos</a:t>
            </a:r>
            <a:r>
              <a:rPr lang="pt-BR" sz="2400" b="1" spc="-195" dirty="0">
                <a:latin typeface="Carlito"/>
                <a:cs typeface="Carlito"/>
              </a:rPr>
              <a:t> </a:t>
            </a:r>
            <a:r>
              <a:rPr lang="pt-BR" sz="2400" b="1" spc="-5" dirty="0">
                <a:latin typeface="Carlito"/>
                <a:cs typeface="Carlito"/>
              </a:rPr>
              <a:t>reversos...</a:t>
            </a:r>
            <a:endParaRPr lang="pt-BR" sz="2400" dirty="0">
              <a:latin typeface="Carlito"/>
              <a:cs typeface="Carlito"/>
            </a:endParaRPr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45D1322D-C0F3-46A7-80A6-A8FED308204B}"/>
              </a:ext>
            </a:extLst>
          </p:cNvPr>
          <p:cNvSpPr txBox="1"/>
          <p:nvPr/>
        </p:nvSpPr>
        <p:spPr>
          <a:xfrm>
            <a:off x="2440361" y="2596833"/>
            <a:ext cx="644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2075" indent="0">
              <a:lnSpc>
                <a:spcPct val="100000"/>
              </a:lnSpc>
              <a:spcBef>
                <a:spcPts val="1914"/>
              </a:spcBef>
              <a:buNone/>
            </a:pPr>
            <a:r>
              <a:rPr lang="pt-BR" sz="1600" spc="5" dirty="0"/>
              <a:t>12/12</a:t>
            </a:r>
            <a:endParaRPr lang="pt-BR" sz="1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205047" y="1250281"/>
            <a:ext cx="10515600" cy="9400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40" dirty="0"/>
              <a:t>Grafo </a:t>
            </a:r>
            <a:r>
              <a:rPr sz="2400" spc="-10" dirty="0"/>
              <a:t>Base </a:t>
            </a:r>
            <a:r>
              <a:rPr sz="2400" spc="-5" dirty="0"/>
              <a:t>+ </a:t>
            </a:r>
            <a:r>
              <a:rPr sz="2400" spc="-40" dirty="0"/>
              <a:t>Grafo</a:t>
            </a:r>
            <a:r>
              <a:rPr sz="2400" spc="114" dirty="0"/>
              <a:t> </a:t>
            </a:r>
            <a:r>
              <a:rPr sz="2400" spc="-10" dirty="0"/>
              <a:t>Residual</a:t>
            </a:r>
          </a:p>
          <a:p>
            <a:pPr marL="469265">
              <a:lnSpc>
                <a:spcPct val="100000"/>
              </a:lnSpc>
              <a:spcBef>
                <a:spcPts val="690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25" dirty="0"/>
              <a:t>Refazer </a:t>
            </a:r>
            <a:r>
              <a:rPr sz="2400" dirty="0"/>
              <a:t>o </a:t>
            </a:r>
            <a:r>
              <a:rPr sz="2400" spc="-5" dirty="0"/>
              <a:t>residual... </a:t>
            </a:r>
            <a:r>
              <a:rPr sz="2400" b="1" dirty="0">
                <a:latin typeface="Carlito"/>
                <a:cs typeface="Carlito"/>
              </a:rPr>
              <a:t>adicionando </a:t>
            </a:r>
            <a:r>
              <a:rPr sz="2400" b="1" spc="-10" dirty="0">
                <a:latin typeface="Carlito"/>
                <a:cs typeface="Carlito"/>
              </a:rPr>
              <a:t>arcos</a:t>
            </a:r>
            <a:r>
              <a:rPr sz="2400" b="1" spc="-19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reversos...</a:t>
            </a:r>
            <a:endParaRPr sz="24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7" y="3836619"/>
            <a:ext cx="5283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11/13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11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206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7/7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1719580"/>
            <a:chOff x="6105144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3" y="2763723"/>
            <a:ext cx="57467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  <a:tab pos="56292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3" name="object 73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79" name="object 79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19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976360" y="3378453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8" y="110229"/>
                </a:lnTo>
                <a:lnTo>
                  <a:pt x="78180" y="60229"/>
                </a:lnTo>
                <a:lnTo>
                  <a:pt x="118241" y="39823"/>
                </a:lnTo>
                <a:lnTo>
                  <a:pt x="164629" y="23118"/>
                </a:lnTo>
                <a:lnTo>
                  <a:pt x="216405" y="10594"/>
                </a:lnTo>
                <a:lnTo>
                  <a:pt x="272628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628" y="335853"/>
                </a:lnTo>
                <a:lnTo>
                  <a:pt x="216405" y="327987"/>
                </a:lnTo>
                <a:lnTo>
                  <a:pt x="164629" y="315463"/>
                </a:lnTo>
                <a:lnTo>
                  <a:pt x="118241" y="298758"/>
                </a:lnTo>
                <a:lnTo>
                  <a:pt x="78180" y="278352"/>
                </a:lnTo>
                <a:lnTo>
                  <a:pt x="45386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6550152" y="5242559"/>
            <a:ext cx="509270" cy="533400"/>
            <a:chOff x="5026152" y="5242559"/>
            <a:chExt cx="509270" cy="533400"/>
          </a:xfrm>
        </p:grpSpPr>
        <p:sp>
          <p:nvSpPr>
            <p:cNvPr id="108" name="object 108"/>
            <p:cNvSpPr/>
            <p:nvPr/>
          </p:nvSpPr>
          <p:spPr>
            <a:xfrm>
              <a:off x="5026152" y="5242559"/>
              <a:ext cx="487679" cy="4876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50536" y="5257799"/>
              <a:ext cx="484632" cy="51815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76063" y="5274309"/>
              <a:ext cx="386207" cy="38632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76063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6"/>
                  </a:lnTo>
                  <a:lnTo>
                    <a:pt x="366597" y="278113"/>
                  </a:lnTo>
                  <a:lnTo>
                    <a:pt x="343819" y="313976"/>
                  </a:lnTo>
                  <a:lnTo>
                    <a:pt x="313931" y="343888"/>
                  </a:lnTo>
                  <a:lnTo>
                    <a:pt x="278090" y="366689"/>
                  </a:lnTo>
                  <a:lnTo>
                    <a:pt x="23745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730747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7629144" y="4693920"/>
            <a:ext cx="509270" cy="533400"/>
            <a:chOff x="6105144" y="4693920"/>
            <a:chExt cx="509270" cy="533400"/>
          </a:xfrm>
        </p:grpSpPr>
        <p:sp>
          <p:nvSpPr>
            <p:cNvPr id="114" name="object 114"/>
            <p:cNvSpPr/>
            <p:nvPr/>
          </p:nvSpPr>
          <p:spPr>
            <a:xfrm>
              <a:off x="6105144" y="4693920"/>
              <a:ext cx="487679" cy="48768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129528" y="4709160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54674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54674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56" y="381105"/>
                  </a:lnTo>
                  <a:lnTo>
                    <a:pt x="108116" y="366575"/>
                  </a:lnTo>
                  <a:lnTo>
                    <a:pt x="72275" y="343779"/>
                  </a:lnTo>
                  <a:lnTo>
                    <a:pt x="42387" y="313878"/>
                  </a:lnTo>
                  <a:lnTo>
                    <a:pt x="19609" y="278034"/>
                  </a:lnTo>
                  <a:lnTo>
                    <a:pt x="5094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7809358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629144" y="5879591"/>
            <a:ext cx="509270" cy="533400"/>
            <a:chOff x="6105144" y="5879591"/>
            <a:chExt cx="509270" cy="533400"/>
          </a:xfrm>
        </p:grpSpPr>
        <p:sp>
          <p:nvSpPr>
            <p:cNvPr id="120" name="object 120"/>
            <p:cNvSpPr/>
            <p:nvPr/>
          </p:nvSpPr>
          <p:spPr>
            <a:xfrm>
              <a:off x="6105144" y="5879591"/>
              <a:ext cx="487679" cy="48767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29528" y="5894831"/>
              <a:ext cx="484631" cy="5181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54674" y="5911214"/>
              <a:ext cx="386206" cy="38627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54674" y="591121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094" y="148856"/>
                  </a:lnTo>
                  <a:lnTo>
                    <a:pt x="19609" y="108203"/>
                  </a:lnTo>
                  <a:lnTo>
                    <a:pt x="42387" y="72342"/>
                  </a:lnTo>
                  <a:lnTo>
                    <a:pt x="72275" y="42431"/>
                  </a:lnTo>
                  <a:lnTo>
                    <a:pt x="108116" y="19631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31"/>
                  </a:lnTo>
                  <a:lnTo>
                    <a:pt x="343769" y="72342"/>
                  </a:lnTo>
                  <a:lnTo>
                    <a:pt x="366572" y="108203"/>
                  </a:lnTo>
                  <a:lnTo>
                    <a:pt x="381105" y="148856"/>
                  </a:lnTo>
                  <a:lnTo>
                    <a:pt x="386206" y="193141"/>
                  </a:lnTo>
                  <a:lnTo>
                    <a:pt x="381105" y="237425"/>
                  </a:lnTo>
                  <a:lnTo>
                    <a:pt x="366572" y="278077"/>
                  </a:lnTo>
                  <a:lnTo>
                    <a:pt x="343769" y="313936"/>
                  </a:lnTo>
                  <a:lnTo>
                    <a:pt x="313854" y="343843"/>
                  </a:lnTo>
                  <a:lnTo>
                    <a:pt x="277988" y="366641"/>
                  </a:lnTo>
                  <a:lnTo>
                    <a:pt x="237330" y="381170"/>
                  </a:lnTo>
                  <a:lnTo>
                    <a:pt x="193039" y="386270"/>
                  </a:lnTo>
                  <a:lnTo>
                    <a:pt x="148756" y="381170"/>
                  </a:lnTo>
                  <a:lnTo>
                    <a:pt x="108116" y="366641"/>
                  </a:lnTo>
                  <a:lnTo>
                    <a:pt x="72275" y="343843"/>
                  </a:lnTo>
                  <a:lnTo>
                    <a:pt x="42387" y="313936"/>
                  </a:lnTo>
                  <a:lnTo>
                    <a:pt x="19609" y="278077"/>
                  </a:lnTo>
                  <a:lnTo>
                    <a:pt x="5094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7809358" y="59571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8930640" y="5882640"/>
            <a:ext cx="509270" cy="533400"/>
            <a:chOff x="7406640" y="5882640"/>
            <a:chExt cx="509270" cy="533400"/>
          </a:xfrm>
        </p:grpSpPr>
        <p:sp>
          <p:nvSpPr>
            <p:cNvPr id="126" name="object 126"/>
            <p:cNvSpPr/>
            <p:nvPr/>
          </p:nvSpPr>
          <p:spPr>
            <a:xfrm>
              <a:off x="7406640" y="5882640"/>
              <a:ext cx="487679" cy="48768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31024" y="5897880"/>
              <a:ext cx="484631" cy="51815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6424" y="5912510"/>
              <a:ext cx="386333" cy="38625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56424" y="59125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7" y="5100"/>
                  </a:lnTo>
                  <a:lnTo>
                    <a:pt x="278115" y="19628"/>
                  </a:lnTo>
                  <a:lnTo>
                    <a:pt x="313981" y="42426"/>
                  </a:lnTo>
                  <a:lnTo>
                    <a:pt x="343896" y="72334"/>
                  </a:lnTo>
                  <a:lnTo>
                    <a:pt x="366699" y="108193"/>
                  </a:lnTo>
                  <a:lnTo>
                    <a:pt x="381232" y="148844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4"/>
                  </a:lnTo>
                  <a:lnTo>
                    <a:pt x="343896" y="313923"/>
                  </a:lnTo>
                  <a:lnTo>
                    <a:pt x="313981" y="343831"/>
                  </a:lnTo>
                  <a:lnTo>
                    <a:pt x="278115" y="366628"/>
                  </a:lnTo>
                  <a:lnTo>
                    <a:pt x="237457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9111743" y="595863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8921495" y="4693920"/>
            <a:ext cx="509270" cy="533400"/>
            <a:chOff x="7397495" y="4693920"/>
            <a:chExt cx="509270" cy="533400"/>
          </a:xfrm>
        </p:grpSpPr>
        <p:sp>
          <p:nvSpPr>
            <p:cNvPr id="132" name="object 132"/>
            <p:cNvSpPr/>
            <p:nvPr/>
          </p:nvSpPr>
          <p:spPr>
            <a:xfrm>
              <a:off x="7397495" y="4693920"/>
              <a:ext cx="487679" cy="48768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21879" y="4709160"/>
              <a:ext cx="484631" cy="5181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49438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49438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5" y="278034"/>
                  </a:lnTo>
                  <a:lnTo>
                    <a:pt x="343779" y="313878"/>
                  </a:lnTo>
                  <a:lnTo>
                    <a:pt x="313878" y="343779"/>
                  </a:lnTo>
                  <a:lnTo>
                    <a:pt x="278034" y="366575"/>
                  </a:lnTo>
                  <a:lnTo>
                    <a:pt x="23741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9104757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0143743" y="5242559"/>
            <a:ext cx="509270" cy="533400"/>
            <a:chOff x="8619743" y="5242559"/>
            <a:chExt cx="509270" cy="533400"/>
          </a:xfrm>
        </p:grpSpPr>
        <p:sp>
          <p:nvSpPr>
            <p:cNvPr id="138" name="object 138"/>
            <p:cNvSpPr/>
            <p:nvPr/>
          </p:nvSpPr>
          <p:spPr>
            <a:xfrm>
              <a:off x="8619743" y="5242559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644127" y="5257799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669781" y="5274309"/>
              <a:ext cx="386334" cy="3863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69781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10325482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927469" y="491401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23" y="1026756"/>
                </a:lnTo>
                <a:lnTo>
                  <a:pt x="718058" y="943635"/>
                </a:lnTo>
                <a:lnTo>
                  <a:pt x="736714" y="1016469"/>
                </a:lnTo>
                <a:lnTo>
                  <a:pt x="4191" y="685711"/>
                </a:lnTo>
                <a:lnTo>
                  <a:pt x="381" y="694397"/>
                </a:lnTo>
                <a:lnTo>
                  <a:pt x="732840" y="1025182"/>
                </a:lnTo>
                <a:lnTo>
                  <a:pt x="665861" y="1059383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29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29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63"/>
                </a:lnTo>
                <a:lnTo>
                  <a:pt x="1972945" y="1186764"/>
                </a:lnTo>
                <a:lnTo>
                  <a:pt x="1137412" y="1185583"/>
                </a:lnTo>
                <a:lnTo>
                  <a:pt x="1137412" y="1195108"/>
                </a:lnTo>
                <a:lnTo>
                  <a:pt x="1972932" y="1196289"/>
                </a:lnTo>
                <a:lnTo>
                  <a:pt x="1925955" y="1254950"/>
                </a:lnTo>
                <a:lnTo>
                  <a:pt x="2043595" y="1196289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3322955" y="416941"/>
                </a:moveTo>
                <a:lnTo>
                  <a:pt x="3300831" y="389255"/>
                </a:lnTo>
                <a:lnTo>
                  <a:pt x="3234309" y="305955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272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955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7073647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921498" y="536067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76198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8008365" y="505129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517"/>
                </a:moveTo>
                <a:lnTo>
                  <a:pt x="0" y="916482"/>
                </a:lnTo>
                <a:lnTo>
                  <a:pt x="136906" y="879220"/>
                </a:lnTo>
                <a:lnTo>
                  <a:pt x="77802" y="869264"/>
                </a:lnTo>
                <a:lnTo>
                  <a:pt x="59943" y="869264"/>
                </a:lnTo>
                <a:lnTo>
                  <a:pt x="53593" y="862164"/>
                </a:lnTo>
                <a:lnTo>
                  <a:pt x="56435" y="859625"/>
                </a:lnTo>
                <a:lnTo>
                  <a:pt x="52324" y="784517"/>
                </a:lnTo>
                <a:close/>
              </a:path>
              <a:path w="1024890" h="916939">
                <a:moveTo>
                  <a:pt x="56775" y="865722"/>
                </a:moveTo>
                <a:lnTo>
                  <a:pt x="59943" y="869264"/>
                </a:lnTo>
                <a:lnTo>
                  <a:pt x="62776" y="866732"/>
                </a:lnTo>
                <a:lnTo>
                  <a:pt x="56775" y="865722"/>
                </a:lnTo>
                <a:close/>
              </a:path>
              <a:path w="1024890" h="916939">
                <a:moveTo>
                  <a:pt x="62776" y="866732"/>
                </a:moveTo>
                <a:lnTo>
                  <a:pt x="59943" y="869264"/>
                </a:lnTo>
                <a:lnTo>
                  <a:pt x="77802" y="869264"/>
                </a:lnTo>
                <a:lnTo>
                  <a:pt x="62776" y="866732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25"/>
                </a:lnTo>
                <a:lnTo>
                  <a:pt x="56775" y="865722"/>
                </a:lnTo>
                <a:lnTo>
                  <a:pt x="62776" y="866732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25"/>
                </a:moveTo>
                <a:lnTo>
                  <a:pt x="53593" y="862164"/>
                </a:lnTo>
                <a:lnTo>
                  <a:pt x="56768" y="865714"/>
                </a:lnTo>
                <a:lnTo>
                  <a:pt x="56435" y="8596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8586597" y="54639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9303131" y="5050663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1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9594596" y="5254828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dirty="0">
                <a:latin typeface="Carlito"/>
                <a:cs typeface="Carlito"/>
              </a:rPr>
              <a:t>19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8064882" y="485482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8442198" y="4894910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986271" y="5050664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4"/>
                </a:lnTo>
                <a:lnTo>
                  <a:pt x="141985" y="411099"/>
                </a:lnTo>
                <a:lnTo>
                  <a:pt x="76662" y="384175"/>
                </a:lnTo>
                <a:lnTo>
                  <a:pt x="69087" y="384175"/>
                </a:lnTo>
                <a:lnTo>
                  <a:pt x="64515" y="375920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5"/>
                </a:lnTo>
                <a:lnTo>
                  <a:pt x="72329" y="382389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9" y="382389"/>
                </a:moveTo>
                <a:lnTo>
                  <a:pt x="69087" y="384175"/>
                </a:lnTo>
                <a:lnTo>
                  <a:pt x="76662" y="384175"/>
                </a:lnTo>
                <a:lnTo>
                  <a:pt x="72329" y="382389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9" y="382389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20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7275322" y="5117095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9060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9366757" y="559992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794"/>
                </a:moveTo>
                <a:lnTo>
                  <a:pt x="0" y="505714"/>
                </a:lnTo>
                <a:lnTo>
                  <a:pt x="141732" y="498246"/>
                </a:lnTo>
                <a:lnTo>
                  <a:pt x="76543" y="472236"/>
                </a:lnTo>
                <a:lnTo>
                  <a:pt x="68580" y="472236"/>
                </a:lnTo>
                <a:lnTo>
                  <a:pt x="63881" y="463956"/>
                </a:lnTo>
                <a:lnTo>
                  <a:pt x="67132" y="462110"/>
                </a:lnTo>
                <a:lnTo>
                  <a:pt x="79121" y="387794"/>
                </a:lnTo>
                <a:close/>
              </a:path>
              <a:path w="886459" h="506095">
                <a:moveTo>
                  <a:pt x="66249" y="468129"/>
                </a:moveTo>
                <a:lnTo>
                  <a:pt x="68580" y="472236"/>
                </a:lnTo>
                <a:lnTo>
                  <a:pt x="71867" y="470370"/>
                </a:lnTo>
                <a:lnTo>
                  <a:pt x="66249" y="468129"/>
                </a:lnTo>
                <a:close/>
              </a:path>
              <a:path w="886459" h="506095">
                <a:moveTo>
                  <a:pt x="71867" y="470370"/>
                </a:moveTo>
                <a:lnTo>
                  <a:pt x="68580" y="472236"/>
                </a:lnTo>
                <a:lnTo>
                  <a:pt x="76543" y="472236"/>
                </a:lnTo>
                <a:lnTo>
                  <a:pt x="71867" y="470370"/>
                </a:lnTo>
                <a:close/>
              </a:path>
              <a:path w="886459" h="506095">
                <a:moveTo>
                  <a:pt x="881252" y="0"/>
                </a:moveTo>
                <a:lnTo>
                  <a:pt x="67132" y="462110"/>
                </a:lnTo>
                <a:lnTo>
                  <a:pt x="66181" y="468009"/>
                </a:lnTo>
                <a:lnTo>
                  <a:pt x="71867" y="470370"/>
                </a:lnTo>
                <a:lnTo>
                  <a:pt x="885951" y="8280"/>
                </a:lnTo>
                <a:lnTo>
                  <a:pt x="881252" y="0"/>
                </a:lnTo>
                <a:close/>
              </a:path>
              <a:path w="886459" h="506095">
                <a:moveTo>
                  <a:pt x="67132" y="462110"/>
                </a:moveTo>
                <a:lnTo>
                  <a:pt x="63881" y="463956"/>
                </a:lnTo>
                <a:lnTo>
                  <a:pt x="66181" y="468009"/>
                </a:lnTo>
                <a:lnTo>
                  <a:pt x="67132" y="462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9869552" y="581903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8008365" y="6177572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347"/>
                </a:lnTo>
                <a:lnTo>
                  <a:pt x="126873" y="127000"/>
                </a:lnTo>
                <a:lnTo>
                  <a:pt x="79991" y="68203"/>
                </a:lnTo>
                <a:lnTo>
                  <a:pt x="76073" y="68198"/>
                </a:lnTo>
                <a:lnTo>
                  <a:pt x="76200" y="58686"/>
                </a:lnTo>
                <a:lnTo>
                  <a:pt x="80013" y="58686"/>
                </a:lnTo>
                <a:lnTo>
                  <a:pt x="127000" y="0"/>
                </a:lnTo>
                <a:close/>
              </a:path>
              <a:path w="1028700" h="127000">
                <a:moveTo>
                  <a:pt x="80009" y="58691"/>
                </a:moveTo>
                <a:lnTo>
                  <a:pt x="76200" y="63449"/>
                </a:lnTo>
                <a:lnTo>
                  <a:pt x="79991" y="68203"/>
                </a:lnTo>
                <a:lnTo>
                  <a:pt x="1028700" y="69392"/>
                </a:lnTo>
                <a:lnTo>
                  <a:pt x="1028700" y="59867"/>
                </a:lnTo>
                <a:lnTo>
                  <a:pt x="80009" y="58691"/>
                </a:lnTo>
                <a:close/>
              </a:path>
              <a:path w="1028700" h="127000">
                <a:moveTo>
                  <a:pt x="76200" y="58686"/>
                </a:moveTo>
                <a:lnTo>
                  <a:pt x="76073" y="68198"/>
                </a:lnTo>
                <a:lnTo>
                  <a:pt x="79991" y="68203"/>
                </a:lnTo>
                <a:lnTo>
                  <a:pt x="76200" y="63449"/>
                </a:lnTo>
                <a:lnTo>
                  <a:pt x="80009" y="58691"/>
                </a:lnTo>
                <a:lnTo>
                  <a:pt x="76200" y="58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8403718" y="5732060"/>
            <a:ext cx="226695" cy="7461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spcBef>
                <a:spcPts val="1015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6793229" y="566063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23" y="31583"/>
                </a:moveTo>
                <a:lnTo>
                  <a:pt x="68072" y="34142"/>
                </a:lnTo>
                <a:lnTo>
                  <a:pt x="69353" y="40128"/>
                </a:lnTo>
                <a:lnTo>
                  <a:pt x="883285" y="447979"/>
                </a:lnTo>
                <a:lnTo>
                  <a:pt x="887476" y="439470"/>
                </a:lnTo>
                <a:lnTo>
                  <a:pt x="73623" y="31583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77"/>
                </a:lnTo>
                <a:lnTo>
                  <a:pt x="69353" y="40128"/>
                </a:lnTo>
                <a:lnTo>
                  <a:pt x="65912" y="38404"/>
                </a:lnTo>
                <a:lnTo>
                  <a:pt x="70231" y="29883"/>
                </a:lnTo>
                <a:lnTo>
                  <a:pt x="77318" y="29883"/>
                </a:lnTo>
                <a:lnTo>
                  <a:pt x="141986" y="127"/>
                </a:lnTo>
                <a:lnTo>
                  <a:pt x="0" y="0"/>
                </a:lnTo>
                <a:close/>
              </a:path>
              <a:path w="887729" h="448310">
                <a:moveTo>
                  <a:pt x="68072" y="34142"/>
                </a:moveTo>
                <a:lnTo>
                  <a:pt x="65912" y="38404"/>
                </a:lnTo>
                <a:lnTo>
                  <a:pt x="69353" y="40128"/>
                </a:lnTo>
                <a:lnTo>
                  <a:pt x="68072" y="34142"/>
                </a:lnTo>
                <a:close/>
              </a:path>
              <a:path w="887729" h="448310">
                <a:moveTo>
                  <a:pt x="70231" y="29883"/>
                </a:moveTo>
                <a:lnTo>
                  <a:pt x="68076" y="34135"/>
                </a:lnTo>
                <a:lnTo>
                  <a:pt x="73623" y="31583"/>
                </a:lnTo>
                <a:lnTo>
                  <a:pt x="70231" y="29883"/>
                </a:lnTo>
                <a:close/>
              </a:path>
              <a:path w="887729" h="448310">
                <a:moveTo>
                  <a:pt x="77318" y="29883"/>
                </a:moveTo>
                <a:lnTo>
                  <a:pt x="70231" y="29883"/>
                </a:lnTo>
                <a:lnTo>
                  <a:pt x="73623" y="31583"/>
                </a:lnTo>
                <a:lnTo>
                  <a:pt x="77318" y="29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7127876" y="591931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9108947" y="5111369"/>
            <a:ext cx="127000" cy="801370"/>
          </a:xfrm>
          <a:custGeom>
            <a:avLst/>
            <a:gdLst/>
            <a:ahLst/>
            <a:cxnLst/>
            <a:rect l="l" t="t" r="r" b="b"/>
            <a:pathLst>
              <a:path w="127000" h="801370">
                <a:moveTo>
                  <a:pt x="0" y="674700"/>
                </a:moveTo>
                <a:lnTo>
                  <a:pt x="64643" y="801141"/>
                </a:lnTo>
                <a:lnTo>
                  <a:pt x="101874" y="724979"/>
                </a:lnTo>
                <a:lnTo>
                  <a:pt x="59181" y="724979"/>
                </a:lnTo>
                <a:lnTo>
                  <a:pt x="59148" y="721126"/>
                </a:lnTo>
                <a:lnTo>
                  <a:pt x="0" y="674700"/>
                </a:lnTo>
                <a:close/>
              </a:path>
              <a:path w="127000" h="801370">
                <a:moveTo>
                  <a:pt x="59148" y="721126"/>
                </a:moveTo>
                <a:lnTo>
                  <a:pt x="59181" y="724979"/>
                </a:lnTo>
                <a:lnTo>
                  <a:pt x="63944" y="724941"/>
                </a:lnTo>
                <a:lnTo>
                  <a:pt x="59148" y="721126"/>
                </a:lnTo>
                <a:close/>
              </a:path>
              <a:path w="127000" h="801370">
                <a:moveTo>
                  <a:pt x="127000" y="673582"/>
                </a:moveTo>
                <a:lnTo>
                  <a:pt x="68686" y="721126"/>
                </a:lnTo>
                <a:lnTo>
                  <a:pt x="68706" y="724903"/>
                </a:lnTo>
                <a:lnTo>
                  <a:pt x="59181" y="724979"/>
                </a:lnTo>
                <a:lnTo>
                  <a:pt x="101874" y="724979"/>
                </a:lnTo>
                <a:lnTo>
                  <a:pt x="127000" y="673582"/>
                </a:lnTo>
                <a:close/>
              </a:path>
              <a:path w="127000" h="801370">
                <a:moveTo>
                  <a:pt x="64007" y="724940"/>
                </a:moveTo>
                <a:close/>
              </a:path>
              <a:path w="127000" h="801370">
                <a:moveTo>
                  <a:pt x="62356" y="0"/>
                </a:moveTo>
                <a:lnTo>
                  <a:pt x="52831" y="126"/>
                </a:lnTo>
                <a:lnTo>
                  <a:pt x="59148" y="721126"/>
                </a:lnTo>
                <a:lnTo>
                  <a:pt x="64007" y="724940"/>
                </a:lnTo>
                <a:lnTo>
                  <a:pt x="68673" y="721126"/>
                </a:lnTo>
                <a:lnTo>
                  <a:pt x="62356" y="0"/>
                </a:lnTo>
                <a:close/>
              </a:path>
              <a:path w="127000" h="801370">
                <a:moveTo>
                  <a:pt x="68674" y="721137"/>
                </a:moveTo>
                <a:lnTo>
                  <a:pt x="64008" y="724940"/>
                </a:lnTo>
                <a:lnTo>
                  <a:pt x="68706" y="724903"/>
                </a:lnTo>
                <a:lnTo>
                  <a:pt x="68674" y="721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9272779" y="534289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4BE5CFC4-3F31-403E-80A9-A3861F2EB8A2}"/>
              </a:ext>
            </a:extLst>
          </p:cNvPr>
          <p:cNvSpPr txBox="1"/>
          <p:nvPr/>
        </p:nvSpPr>
        <p:spPr>
          <a:xfrm>
            <a:off x="3739132" y="2606372"/>
            <a:ext cx="6360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spc="5" dirty="0"/>
              <a:t> 12/12</a:t>
            </a:r>
            <a:endParaRPr lang="pt-BR" sz="1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279573" y="1265320"/>
            <a:ext cx="10515600" cy="1429878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40" dirty="0"/>
              <a:t>Grafo </a:t>
            </a:r>
            <a:r>
              <a:rPr sz="2400" spc="-10" dirty="0"/>
              <a:t>Base </a:t>
            </a:r>
            <a:r>
              <a:rPr sz="2400" spc="-5" dirty="0"/>
              <a:t>+ </a:t>
            </a:r>
            <a:r>
              <a:rPr sz="2400" spc="-40" dirty="0"/>
              <a:t>Grafo</a:t>
            </a:r>
            <a:r>
              <a:rPr sz="2400" spc="114" dirty="0"/>
              <a:t> </a:t>
            </a:r>
            <a:r>
              <a:rPr sz="2400" spc="-10" dirty="0"/>
              <a:t>Residual</a:t>
            </a:r>
          </a:p>
          <a:p>
            <a:pPr marL="469265">
              <a:lnSpc>
                <a:spcPct val="100000"/>
              </a:lnSpc>
              <a:spcBef>
                <a:spcPts val="690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25" dirty="0"/>
              <a:t>Refazer </a:t>
            </a:r>
            <a:r>
              <a:rPr sz="2400" dirty="0"/>
              <a:t>o </a:t>
            </a:r>
            <a:r>
              <a:rPr sz="2400" spc="-5" dirty="0"/>
              <a:t>residual... </a:t>
            </a:r>
            <a:r>
              <a:rPr sz="2400" b="1" dirty="0">
                <a:latin typeface="Carlito"/>
                <a:cs typeface="Carlito"/>
              </a:rPr>
              <a:t>adicionando </a:t>
            </a:r>
            <a:r>
              <a:rPr sz="2400" b="1" spc="-10" dirty="0">
                <a:latin typeface="Carlito"/>
                <a:cs typeface="Carlito"/>
              </a:rPr>
              <a:t>arcos</a:t>
            </a:r>
            <a:r>
              <a:rPr sz="2400" b="1" spc="-19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reversos...</a:t>
            </a:r>
            <a:endParaRPr sz="2400" dirty="0">
              <a:latin typeface="Carlito"/>
              <a:cs typeface="Carlito"/>
            </a:endParaRPr>
          </a:p>
          <a:p>
            <a:pPr marL="1362075" indent="0">
              <a:lnSpc>
                <a:spcPct val="100000"/>
              </a:lnSpc>
              <a:spcBef>
                <a:spcPts val="1914"/>
              </a:spcBef>
              <a:buNone/>
            </a:pPr>
            <a:r>
              <a:rPr lang="pt-BR" sz="1600" spc="5" dirty="0"/>
              <a:t>    </a:t>
            </a:r>
            <a:endParaRPr sz="1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7" y="3836619"/>
            <a:ext cx="5283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11/13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11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206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7/7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1719580"/>
            <a:chOff x="6105144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3" y="2763723"/>
            <a:ext cx="57467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  <a:tab pos="56292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 dirty="0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3" name="object 73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79" name="object 79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19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976360" y="3378453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8" y="110229"/>
                </a:lnTo>
                <a:lnTo>
                  <a:pt x="78180" y="60229"/>
                </a:lnTo>
                <a:lnTo>
                  <a:pt x="118241" y="39823"/>
                </a:lnTo>
                <a:lnTo>
                  <a:pt x="164629" y="23118"/>
                </a:lnTo>
                <a:lnTo>
                  <a:pt x="216405" y="10594"/>
                </a:lnTo>
                <a:lnTo>
                  <a:pt x="272628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628" y="335853"/>
                </a:lnTo>
                <a:lnTo>
                  <a:pt x="216405" y="327987"/>
                </a:lnTo>
                <a:lnTo>
                  <a:pt x="164629" y="315463"/>
                </a:lnTo>
                <a:lnTo>
                  <a:pt x="118241" y="298758"/>
                </a:lnTo>
                <a:lnTo>
                  <a:pt x="78180" y="278352"/>
                </a:lnTo>
                <a:lnTo>
                  <a:pt x="45386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6550152" y="5242559"/>
            <a:ext cx="509270" cy="533400"/>
            <a:chOff x="5026152" y="5242559"/>
            <a:chExt cx="509270" cy="533400"/>
          </a:xfrm>
        </p:grpSpPr>
        <p:sp>
          <p:nvSpPr>
            <p:cNvPr id="108" name="object 108"/>
            <p:cNvSpPr/>
            <p:nvPr/>
          </p:nvSpPr>
          <p:spPr>
            <a:xfrm>
              <a:off x="5026152" y="5242559"/>
              <a:ext cx="487679" cy="4876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50536" y="5257799"/>
              <a:ext cx="484632" cy="51815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76063" y="5274309"/>
              <a:ext cx="386207" cy="38632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76063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6"/>
                  </a:lnTo>
                  <a:lnTo>
                    <a:pt x="366597" y="278113"/>
                  </a:lnTo>
                  <a:lnTo>
                    <a:pt x="343819" y="313976"/>
                  </a:lnTo>
                  <a:lnTo>
                    <a:pt x="313931" y="343888"/>
                  </a:lnTo>
                  <a:lnTo>
                    <a:pt x="278090" y="366689"/>
                  </a:lnTo>
                  <a:lnTo>
                    <a:pt x="23745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730747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7629144" y="4693920"/>
            <a:ext cx="509270" cy="533400"/>
            <a:chOff x="6105144" y="4693920"/>
            <a:chExt cx="509270" cy="533400"/>
          </a:xfrm>
        </p:grpSpPr>
        <p:sp>
          <p:nvSpPr>
            <p:cNvPr id="114" name="object 114"/>
            <p:cNvSpPr/>
            <p:nvPr/>
          </p:nvSpPr>
          <p:spPr>
            <a:xfrm>
              <a:off x="6105144" y="4693920"/>
              <a:ext cx="487679" cy="48768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129528" y="4709160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54674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54674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56" y="381105"/>
                  </a:lnTo>
                  <a:lnTo>
                    <a:pt x="108116" y="366575"/>
                  </a:lnTo>
                  <a:lnTo>
                    <a:pt x="72275" y="343779"/>
                  </a:lnTo>
                  <a:lnTo>
                    <a:pt x="42387" y="313878"/>
                  </a:lnTo>
                  <a:lnTo>
                    <a:pt x="19609" y="278034"/>
                  </a:lnTo>
                  <a:lnTo>
                    <a:pt x="5094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7809358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629144" y="5879591"/>
            <a:ext cx="509270" cy="533400"/>
            <a:chOff x="6105144" y="5879591"/>
            <a:chExt cx="509270" cy="533400"/>
          </a:xfrm>
        </p:grpSpPr>
        <p:sp>
          <p:nvSpPr>
            <p:cNvPr id="120" name="object 120"/>
            <p:cNvSpPr/>
            <p:nvPr/>
          </p:nvSpPr>
          <p:spPr>
            <a:xfrm>
              <a:off x="6105144" y="5879591"/>
              <a:ext cx="487679" cy="48767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29528" y="5894831"/>
              <a:ext cx="484631" cy="5181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54674" y="5911214"/>
              <a:ext cx="386206" cy="38627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54674" y="591121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094" y="148856"/>
                  </a:lnTo>
                  <a:lnTo>
                    <a:pt x="19609" y="108203"/>
                  </a:lnTo>
                  <a:lnTo>
                    <a:pt x="42387" y="72342"/>
                  </a:lnTo>
                  <a:lnTo>
                    <a:pt x="72275" y="42431"/>
                  </a:lnTo>
                  <a:lnTo>
                    <a:pt x="108116" y="19631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31"/>
                  </a:lnTo>
                  <a:lnTo>
                    <a:pt x="343769" y="72342"/>
                  </a:lnTo>
                  <a:lnTo>
                    <a:pt x="366572" y="108203"/>
                  </a:lnTo>
                  <a:lnTo>
                    <a:pt x="381105" y="148856"/>
                  </a:lnTo>
                  <a:lnTo>
                    <a:pt x="386206" y="193141"/>
                  </a:lnTo>
                  <a:lnTo>
                    <a:pt x="381105" y="237425"/>
                  </a:lnTo>
                  <a:lnTo>
                    <a:pt x="366572" y="278077"/>
                  </a:lnTo>
                  <a:lnTo>
                    <a:pt x="343769" y="313936"/>
                  </a:lnTo>
                  <a:lnTo>
                    <a:pt x="313854" y="343843"/>
                  </a:lnTo>
                  <a:lnTo>
                    <a:pt x="277988" y="366641"/>
                  </a:lnTo>
                  <a:lnTo>
                    <a:pt x="237330" y="381170"/>
                  </a:lnTo>
                  <a:lnTo>
                    <a:pt x="193039" y="386270"/>
                  </a:lnTo>
                  <a:lnTo>
                    <a:pt x="148756" y="381170"/>
                  </a:lnTo>
                  <a:lnTo>
                    <a:pt x="108116" y="366641"/>
                  </a:lnTo>
                  <a:lnTo>
                    <a:pt x="72275" y="343843"/>
                  </a:lnTo>
                  <a:lnTo>
                    <a:pt x="42387" y="313936"/>
                  </a:lnTo>
                  <a:lnTo>
                    <a:pt x="19609" y="278077"/>
                  </a:lnTo>
                  <a:lnTo>
                    <a:pt x="5094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7809358" y="59571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8930640" y="5882640"/>
            <a:ext cx="509270" cy="533400"/>
            <a:chOff x="7406640" y="5882640"/>
            <a:chExt cx="509270" cy="533400"/>
          </a:xfrm>
        </p:grpSpPr>
        <p:sp>
          <p:nvSpPr>
            <p:cNvPr id="126" name="object 126"/>
            <p:cNvSpPr/>
            <p:nvPr/>
          </p:nvSpPr>
          <p:spPr>
            <a:xfrm>
              <a:off x="7406640" y="5882640"/>
              <a:ext cx="487679" cy="48768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31024" y="5897880"/>
              <a:ext cx="484631" cy="51815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6424" y="5912510"/>
              <a:ext cx="386333" cy="38625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56424" y="59125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7" y="5100"/>
                  </a:lnTo>
                  <a:lnTo>
                    <a:pt x="278115" y="19628"/>
                  </a:lnTo>
                  <a:lnTo>
                    <a:pt x="313981" y="42426"/>
                  </a:lnTo>
                  <a:lnTo>
                    <a:pt x="343896" y="72334"/>
                  </a:lnTo>
                  <a:lnTo>
                    <a:pt x="366699" y="108193"/>
                  </a:lnTo>
                  <a:lnTo>
                    <a:pt x="381232" y="148844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4"/>
                  </a:lnTo>
                  <a:lnTo>
                    <a:pt x="343896" y="313923"/>
                  </a:lnTo>
                  <a:lnTo>
                    <a:pt x="313981" y="343831"/>
                  </a:lnTo>
                  <a:lnTo>
                    <a:pt x="278115" y="366628"/>
                  </a:lnTo>
                  <a:lnTo>
                    <a:pt x="237457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9111743" y="595863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8921495" y="4693920"/>
            <a:ext cx="509270" cy="533400"/>
            <a:chOff x="7397495" y="4693920"/>
            <a:chExt cx="509270" cy="533400"/>
          </a:xfrm>
        </p:grpSpPr>
        <p:sp>
          <p:nvSpPr>
            <p:cNvPr id="132" name="object 132"/>
            <p:cNvSpPr/>
            <p:nvPr/>
          </p:nvSpPr>
          <p:spPr>
            <a:xfrm>
              <a:off x="7397495" y="4693920"/>
              <a:ext cx="487679" cy="48768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21879" y="4709160"/>
              <a:ext cx="484631" cy="5181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49438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49438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5" y="278034"/>
                  </a:lnTo>
                  <a:lnTo>
                    <a:pt x="343779" y="313878"/>
                  </a:lnTo>
                  <a:lnTo>
                    <a:pt x="313878" y="343779"/>
                  </a:lnTo>
                  <a:lnTo>
                    <a:pt x="278034" y="366575"/>
                  </a:lnTo>
                  <a:lnTo>
                    <a:pt x="23741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9104757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0143743" y="5242559"/>
            <a:ext cx="509270" cy="533400"/>
            <a:chOff x="8619743" y="5242559"/>
            <a:chExt cx="509270" cy="533400"/>
          </a:xfrm>
        </p:grpSpPr>
        <p:sp>
          <p:nvSpPr>
            <p:cNvPr id="138" name="object 138"/>
            <p:cNvSpPr/>
            <p:nvPr/>
          </p:nvSpPr>
          <p:spPr>
            <a:xfrm>
              <a:off x="8619743" y="5242559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644127" y="5257799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669781" y="5274309"/>
              <a:ext cx="386334" cy="3863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69781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10325482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927469" y="491401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23" y="1026756"/>
                </a:lnTo>
                <a:lnTo>
                  <a:pt x="718058" y="943635"/>
                </a:lnTo>
                <a:lnTo>
                  <a:pt x="736714" y="1016469"/>
                </a:lnTo>
                <a:lnTo>
                  <a:pt x="4191" y="685711"/>
                </a:lnTo>
                <a:lnTo>
                  <a:pt x="381" y="694397"/>
                </a:lnTo>
                <a:lnTo>
                  <a:pt x="732840" y="1025182"/>
                </a:lnTo>
                <a:lnTo>
                  <a:pt x="665861" y="1059383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29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29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63"/>
                </a:lnTo>
                <a:lnTo>
                  <a:pt x="1972945" y="1186764"/>
                </a:lnTo>
                <a:lnTo>
                  <a:pt x="1137412" y="1185583"/>
                </a:lnTo>
                <a:lnTo>
                  <a:pt x="1137412" y="1195108"/>
                </a:lnTo>
                <a:lnTo>
                  <a:pt x="1972932" y="1196289"/>
                </a:lnTo>
                <a:lnTo>
                  <a:pt x="1925955" y="1254950"/>
                </a:lnTo>
                <a:lnTo>
                  <a:pt x="2043595" y="1196289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3322955" y="416941"/>
                </a:moveTo>
                <a:lnTo>
                  <a:pt x="3300831" y="389255"/>
                </a:lnTo>
                <a:lnTo>
                  <a:pt x="3234309" y="305955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272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955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7073647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921498" y="536067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76198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8008365" y="505129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517"/>
                </a:moveTo>
                <a:lnTo>
                  <a:pt x="0" y="916482"/>
                </a:lnTo>
                <a:lnTo>
                  <a:pt x="136906" y="879220"/>
                </a:lnTo>
                <a:lnTo>
                  <a:pt x="77802" y="869264"/>
                </a:lnTo>
                <a:lnTo>
                  <a:pt x="59943" y="869264"/>
                </a:lnTo>
                <a:lnTo>
                  <a:pt x="53593" y="862164"/>
                </a:lnTo>
                <a:lnTo>
                  <a:pt x="56435" y="859625"/>
                </a:lnTo>
                <a:lnTo>
                  <a:pt x="52324" y="784517"/>
                </a:lnTo>
                <a:close/>
              </a:path>
              <a:path w="1024890" h="916939">
                <a:moveTo>
                  <a:pt x="56775" y="865722"/>
                </a:moveTo>
                <a:lnTo>
                  <a:pt x="59943" y="869264"/>
                </a:lnTo>
                <a:lnTo>
                  <a:pt x="62776" y="866732"/>
                </a:lnTo>
                <a:lnTo>
                  <a:pt x="56775" y="865722"/>
                </a:lnTo>
                <a:close/>
              </a:path>
              <a:path w="1024890" h="916939">
                <a:moveTo>
                  <a:pt x="62776" y="866732"/>
                </a:moveTo>
                <a:lnTo>
                  <a:pt x="59943" y="869264"/>
                </a:lnTo>
                <a:lnTo>
                  <a:pt x="77802" y="869264"/>
                </a:lnTo>
                <a:lnTo>
                  <a:pt x="62776" y="866732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25"/>
                </a:lnTo>
                <a:lnTo>
                  <a:pt x="56775" y="865722"/>
                </a:lnTo>
                <a:lnTo>
                  <a:pt x="62776" y="866732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25"/>
                </a:moveTo>
                <a:lnTo>
                  <a:pt x="53593" y="862164"/>
                </a:lnTo>
                <a:lnTo>
                  <a:pt x="56768" y="865714"/>
                </a:lnTo>
                <a:lnTo>
                  <a:pt x="56435" y="8596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8586597" y="54639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9303131" y="5050663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1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9594596" y="5254828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dirty="0">
                <a:latin typeface="Carlito"/>
                <a:cs typeface="Carlito"/>
              </a:rPr>
              <a:t>19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8064882" y="485482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8442198" y="4894910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986271" y="5050664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4"/>
                </a:lnTo>
                <a:lnTo>
                  <a:pt x="141985" y="411099"/>
                </a:lnTo>
                <a:lnTo>
                  <a:pt x="76662" y="384175"/>
                </a:lnTo>
                <a:lnTo>
                  <a:pt x="69087" y="384175"/>
                </a:lnTo>
                <a:lnTo>
                  <a:pt x="64515" y="375920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5"/>
                </a:lnTo>
                <a:lnTo>
                  <a:pt x="72329" y="382389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9" y="382389"/>
                </a:moveTo>
                <a:lnTo>
                  <a:pt x="69087" y="384175"/>
                </a:lnTo>
                <a:lnTo>
                  <a:pt x="76662" y="384175"/>
                </a:lnTo>
                <a:lnTo>
                  <a:pt x="72329" y="382389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9" y="382389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20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7275322" y="5117095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9060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9366757" y="559992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794"/>
                </a:moveTo>
                <a:lnTo>
                  <a:pt x="0" y="505714"/>
                </a:lnTo>
                <a:lnTo>
                  <a:pt x="141732" y="498246"/>
                </a:lnTo>
                <a:lnTo>
                  <a:pt x="76543" y="472236"/>
                </a:lnTo>
                <a:lnTo>
                  <a:pt x="68580" y="472236"/>
                </a:lnTo>
                <a:lnTo>
                  <a:pt x="63881" y="463956"/>
                </a:lnTo>
                <a:lnTo>
                  <a:pt x="67132" y="462110"/>
                </a:lnTo>
                <a:lnTo>
                  <a:pt x="79121" y="387794"/>
                </a:lnTo>
                <a:close/>
              </a:path>
              <a:path w="886459" h="506095">
                <a:moveTo>
                  <a:pt x="66249" y="468129"/>
                </a:moveTo>
                <a:lnTo>
                  <a:pt x="68580" y="472236"/>
                </a:lnTo>
                <a:lnTo>
                  <a:pt x="71867" y="470370"/>
                </a:lnTo>
                <a:lnTo>
                  <a:pt x="66249" y="468129"/>
                </a:lnTo>
                <a:close/>
              </a:path>
              <a:path w="886459" h="506095">
                <a:moveTo>
                  <a:pt x="71867" y="470370"/>
                </a:moveTo>
                <a:lnTo>
                  <a:pt x="68580" y="472236"/>
                </a:lnTo>
                <a:lnTo>
                  <a:pt x="76543" y="472236"/>
                </a:lnTo>
                <a:lnTo>
                  <a:pt x="71867" y="470370"/>
                </a:lnTo>
                <a:close/>
              </a:path>
              <a:path w="886459" h="506095">
                <a:moveTo>
                  <a:pt x="881252" y="0"/>
                </a:moveTo>
                <a:lnTo>
                  <a:pt x="67132" y="462110"/>
                </a:lnTo>
                <a:lnTo>
                  <a:pt x="66181" y="468009"/>
                </a:lnTo>
                <a:lnTo>
                  <a:pt x="71867" y="470370"/>
                </a:lnTo>
                <a:lnTo>
                  <a:pt x="885951" y="8280"/>
                </a:lnTo>
                <a:lnTo>
                  <a:pt x="881252" y="0"/>
                </a:lnTo>
                <a:close/>
              </a:path>
              <a:path w="886459" h="506095">
                <a:moveTo>
                  <a:pt x="67132" y="462110"/>
                </a:moveTo>
                <a:lnTo>
                  <a:pt x="63881" y="463956"/>
                </a:lnTo>
                <a:lnTo>
                  <a:pt x="66181" y="468009"/>
                </a:lnTo>
                <a:lnTo>
                  <a:pt x="67132" y="462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9869552" y="581903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8008365" y="6177572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347"/>
                </a:lnTo>
                <a:lnTo>
                  <a:pt x="126873" y="127000"/>
                </a:lnTo>
                <a:lnTo>
                  <a:pt x="79991" y="68203"/>
                </a:lnTo>
                <a:lnTo>
                  <a:pt x="76073" y="68198"/>
                </a:lnTo>
                <a:lnTo>
                  <a:pt x="76200" y="58686"/>
                </a:lnTo>
                <a:lnTo>
                  <a:pt x="80013" y="58686"/>
                </a:lnTo>
                <a:lnTo>
                  <a:pt x="127000" y="0"/>
                </a:lnTo>
                <a:close/>
              </a:path>
              <a:path w="1028700" h="127000">
                <a:moveTo>
                  <a:pt x="80009" y="58691"/>
                </a:moveTo>
                <a:lnTo>
                  <a:pt x="76200" y="63449"/>
                </a:lnTo>
                <a:lnTo>
                  <a:pt x="79991" y="68203"/>
                </a:lnTo>
                <a:lnTo>
                  <a:pt x="1028700" y="69392"/>
                </a:lnTo>
                <a:lnTo>
                  <a:pt x="1028700" y="59867"/>
                </a:lnTo>
                <a:lnTo>
                  <a:pt x="80009" y="58691"/>
                </a:lnTo>
                <a:close/>
              </a:path>
              <a:path w="1028700" h="127000">
                <a:moveTo>
                  <a:pt x="76200" y="58686"/>
                </a:moveTo>
                <a:lnTo>
                  <a:pt x="76073" y="68198"/>
                </a:lnTo>
                <a:lnTo>
                  <a:pt x="79991" y="68203"/>
                </a:lnTo>
                <a:lnTo>
                  <a:pt x="76200" y="63449"/>
                </a:lnTo>
                <a:lnTo>
                  <a:pt x="80009" y="58691"/>
                </a:lnTo>
                <a:lnTo>
                  <a:pt x="76200" y="58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8403717" y="5732060"/>
            <a:ext cx="330200" cy="7461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spcBef>
                <a:spcPts val="1015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b="1" dirty="0">
                <a:latin typeface="Carlito"/>
                <a:cs typeface="Carlito"/>
              </a:rPr>
              <a:t>11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6793229" y="566063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23" y="31583"/>
                </a:moveTo>
                <a:lnTo>
                  <a:pt x="68072" y="34142"/>
                </a:lnTo>
                <a:lnTo>
                  <a:pt x="69353" y="40128"/>
                </a:lnTo>
                <a:lnTo>
                  <a:pt x="883285" y="447979"/>
                </a:lnTo>
                <a:lnTo>
                  <a:pt x="887476" y="439470"/>
                </a:lnTo>
                <a:lnTo>
                  <a:pt x="73623" y="31583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77"/>
                </a:lnTo>
                <a:lnTo>
                  <a:pt x="69353" y="40128"/>
                </a:lnTo>
                <a:lnTo>
                  <a:pt x="65912" y="38404"/>
                </a:lnTo>
                <a:lnTo>
                  <a:pt x="70231" y="29883"/>
                </a:lnTo>
                <a:lnTo>
                  <a:pt x="77318" y="29883"/>
                </a:lnTo>
                <a:lnTo>
                  <a:pt x="141986" y="127"/>
                </a:lnTo>
                <a:lnTo>
                  <a:pt x="0" y="0"/>
                </a:lnTo>
                <a:close/>
              </a:path>
              <a:path w="887729" h="448310">
                <a:moveTo>
                  <a:pt x="68072" y="34142"/>
                </a:moveTo>
                <a:lnTo>
                  <a:pt x="65912" y="38404"/>
                </a:lnTo>
                <a:lnTo>
                  <a:pt x="69353" y="40128"/>
                </a:lnTo>
                <a:lnTo>
                  <a:pt x="68072" y="34142"/>
                </a:lnTo>
                <a:close/>
              </a:path>
              <a:path w="887729" h="448310">
                <a:moveTo>
                  <a:pt x="70231" y="29883"/>
                </a:moveTo>
                <a:lnTo>
                  <a:pt x="68076" y="34135"/>
                </a:lnTo>
                <a:lnTo>
                  <a:pt x="73623" y="31583"/>
                </a:lnTo>
                <a:lnTo>
                  <a:pt x="70231" y="29883"/>
                </a:lnTo>
                <a:close/>
              </a:path>
              <a:path w="887729" h="448310">
                <a:moveTo>
                  <a:pt x="77318" y="29883"/>
                </a:moveTo>
                <a:lnTo>
                  <a:pt x="70231" y="29883"/>
                </a:lnTo>
                <a:lnTo>
                  <a:pt x="73623" y="31583"/>
                </a:lnTo>
                <a:lnTo>
                  <a:pt x="77318" y="29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7127876" y="591931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9108947" y="5111369"/>
            <a:ext cx="127000" cy="801370"/>
          </a:xfrm>
          <a:custGeom>
            <a:avLst/>
            <a:gdLst/>
            <a:ahLst/>
            <a:cxnLst/>
            <a:rect l="l" t="t" r="r" b="b"/>
            <a:pathLst>
              <a:path w="127000" h="801370">
                <a:moveTo>
                  <a:pt x="0" y="674700"/>
                </a:moveTo>
                <a:lnTo>
                  <a:pt x="64643" y="801141"/>
                </a:lnTo>
                <a:lnTo>
                  <a:pt x="101874" y="724979"/>
                </a:lnTo>
                <a:lnTo>
                  <a:pt x="59181" y="724979"/>
                </a:lnTo>
                <a:lnTo>
                  <a:pt x="59148" y="721126"/>
                </a:lnTo>
                <a:lnTo>
                  <a:pt x="0" y="674700"/>
                </a:lnTo>
                <a:close/>
              </a:path>
              <a:path w="127000" h="801370">
                <a:moveTo>
                  <a:pt x="59148" y="721126"/>
                </a:moveTo>
                <a:lnTo>
                  <a:pt x="59181" y="724979"/>
                </a:lnTo>
                <a:lnTo>
                  <a:pt x="63944" y="724941"/>
                </a:lnTo>
                <a:lnTo>
                  <a:pt x="59148" y="721126"/>
                </a:lnTo>
                <a:close/>
              </a:path>
              <a:path w="127000" h="801370">
                <a:moveTo>
                  <a:pt x="127000" y="673582"/>
                </a:moveTo>
                <a:lnTo>
                  <a:pt x="68686" y="721126"/>
                </a:lnTo>
                <a:lnTo>
                  <a:pt x="68706" y="724903"/>
                </a:lnTo>
                <a:lnTo>
                  <a:pt x="59181" y="724979"/>
                </a:lnTo>
                <a:lnTo>
                  <a:pt x="101874" y="724979"/>
                </a:lnTo>
                <a:lnTo>
                  <a:pt x="127000" y="673582"/>
                </a:lnTo>
                <a:close/>
              </a:path>
              <a:path w="127000" h="801370">
                <a:moveTo>
                  <a:pt x="64007" y="724940"/>
                </a:moveTo>
                <a:close/>
              </a:path>
              <a:path w="127000" h="801370">
                <a:moveTo>
                  <a:pt x="62356" y="0"/>
                </a:moveTo>
                <a:lnTo>
                  <a:pt x="52831" y="126"/>
                </a:lnTo>
                <a:lnTo>
                  <a:pt x="59148" y="721126"/>
                </a:lnTo>
                <a:lnTo>
                  <a:pt x="64007" y="724940"/>
                </a:lnTo>
                <a:lnTo>
                  <a:pt x="68673" y="721126"/>
                </a:lnTo>
                <a:lnTo>
                  <a:pt x="62356" y="0"/>
                </a:lnTo>
                <a:close/>
              </a:path>
              <a:path w="127000" h="801370">
                <a:moveTo>
                  <a:pt x="68674" y="721137"/>
                </a:moveTo>
                <a:lnTo>
                  <a:pt x="64008" y="724940"/>
                </a:lnTo>
                <a:lnTo>
                  <a:pt x="68706" y="724903"/>
                </a:lnTo>
                <a:lnTo>
                  <a:pt x="68674" y="721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9272779" y="534289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8BC8F498-72DB-4CC9-86B3-C2FDD5E5CC68}"/>
              </a:ext>
            </a:extLst>
          </p:cNvPr>
          <p:cNvSpPr txBox="1"/>
          <p:nvPr/>
        </p:nvSpPr>
        <p:spPr>
          <a:xfrm>
            <a:off x="3771767" y="2626184"/>
            <a:ext cx="6396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spc="5" dirty="0"/>
              <a:t>12/12</a:t>
            </a:r>
            <a:endParaRPr lang="pt-BR" sz="16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228087" y="1134331"/>
            <a:ext cx="10515600" cy="9400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40" dirty="0"/>
              <a:t>Grafo </a:t>
            </a:r>
            <a:r>
              <a:rPr sz="2400" spc="-10" dirty="0"/>
              <a:t>Base </a:t>
            </a:r>
            <a:r>
              <a:rPr sz="2400" spc="-5" dirty="0"/>
              <a:t>+ </a:t>
            </a:r>
            <a:r>
              <a:rPr sz="2400" spc="-40" dirty="0"/>
              <a:t>Grafo</a:t>
            </a:r>
            <a:r>
              <a:rPr sz="2400" spc="114" dirty="0"/>
              <a:t> </a:t>
            </a:r>
            <a:r>
              <a:rPr sz="2400" spc="-10" dirty="0"/>
              <a:t>Residual</a:t>
            </a:r>
          </a:p>
          <a:p>
            <a:pPr marL="240665" indent="0">
              <a:lnSpc>
                <a:spcPct val="100000"/>
              </a:lnSpc>
              <a:spcBef>
                <a:spcPts val="690"/>
              </a:spcBef>
              <a:buNone/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25" dirty="0"/>
              <a:t>Refazer </a:t>
            </a:r>
            <a:r>
              <a:rPr sz="2400" dirty="0"/>
              <a:t>o </a:t>
            </a:r>
            <a:r>
              <a:rPr sz="2400" spc="-5" dirty="0"/>
              <a:t>residual... </a:t>
            </a:r>
            <a:r>
              <a:rPr sz="2400" b="1" dirty="0">
                <a:latin typeface="Carlito"/>
                <a:cs typeface="Carlito"/>
              </a:rPr>
              <a:t>adicionando </a:t>
            </a:r>
            <a:r>
              <a:rPr sz="2400" b="1" spc="-10" dirty="0">
                <a:latin typeface="Carlito"/>
                <a:cs typeface="Carlito"/>
              </a:rPr>
              <a:t>arcos</a:t>
            </a:r>
            <a:r>
              <a:rPr sz="2400" b="1" spc="-19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reversos...</a:t>
            </a:r>
            <a:endParaRPr sz="24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7" y="3836619"/>
            <a:ext cx="5283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11/13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5283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11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2067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7/7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1719580"/>
            <a:chOff x="6105144" y="2679192"/>
            <a:chExt cx="509270" cy="171958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1" name="object 61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7" name="object 67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487673" y="2763723"/>
            <a:ext cx="57467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  <a:tab pos="56292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	5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3" name="object 73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858001" y="2828544"/>
            <a:ext cx="3590925" cy="1460500"/>
            <a:chOff x="5334000" y="2828544"/>
            <a:chExt cx="3590925" cy="1460500"/>
          </a:xfrm>
        </p:grpSpPr>
        <p:sp>
          <p:nvSpPr>
            <p:cNvPr id="79" name="object 79"/>
            <p:cNvSpPr/>
            <p:nvPr/>
          </p:nvSpPr>
          <p:spPr>
            <a:xfrm>
              <a:off x="5403468" y="2902077"/>
              <a:ext cx="751205" cy="417195"/>
            </a:xfrm>
            <a:custGeom>
              <a:avLst/>
              <a:gdLst/>
              <a:ahLst/>
              <a:cxnLst/>
              <a:rect l="l" t="t" r="r" b="b"/>
              <a:pathLst>
                <a:path w="751204" h="417195">
                  <a:moveTo>
                    <a:pt x="678875" y="34424"/>
                  </a:moveTo>
                  <a:lnTo>
                    <a:pt x="0" y="408432"/>
                  </a:lnTo>
                  <a:lnTo>
                    <a:pt x="4571" y="416813"/>
                  </a:lnTo>
                  <a:lnTo>
                    <a:pt x="683362" y="42727"/>
                  </a:lnTo>
                  <a:lnTo>
                    <a:pt x="684394" y="36751"/>
                  </a:lnTo>
                  <a:lnTo>
                    <a:pt x="678875" y="34424"/>
                  </a:lnTo>
                  <a:close/>
                </a:path>
                <a:path w="751204" h="417195">
                  <a:moveTo>
                    <a:pt x="728585" y="32638"/>
                  </a:moveTo>
                  <a:lnTo>
                    <a:pt x="682116" y="32638"/>
                  </a:lnTo>
                  <a:lnTo>
                    <a:pt x="686688" y="40894"/>
                  </a:lnTo>
                  <a:lnTo>
                    <a:pt x="683362" y="42727"/>
                  </a:lnTo>
                  <a:lnTo>
                    <a:pt x="670559" y="116839"/>
                  </a:lnTo>
                  <a:lnTo>
                    <a:pt x="728585" y="32638"/>
                  </a:lnTo>
                  <a:close/>
                </a:path>
                <a:path w="751204" h="417195">
                  <a:moveTo>
                    <a:pt x="684394" y="36751"/>
                  </a:moveTo>
                  <a:lnTo>
                    <a:pt x="683362" y="42727"/>
                  </a:lnTo>
                  <a:lnTo>
                    <a:pt x="686688" y="40894"/>
                  </a:lnTo>
                  <a:lnTo>
                    <a:pt x="684394" y="36751"/>
                  </a:lnTo>
                  <a:close/>
                </a:path>
                <a:path w="751204" h="417195">
                  <a:moveTo>
                    <a:pt x="682116" y="32638"/>
                  </a:moveTo>
                  <a:lnTo>
                    <a:pt x="678875" y="34424"/>
                  </a:lnTo>
                  <a:lnTo>
                    <a:pt x="684357" y="36684"/>
                  </a:lnTo>
                  <a:lnTo>
                    <a:pt x="682116" y="32638"/>
                  </a:lnTo>
                  <a:close/>
                </a:path>
                <a:path w="751204" h="417195">
                  <a:moveTo>
                    <a:pt x="751077" y="0"/>
                  </a:moveTo>
                  <a:lnTo>
                    <a:pt x="609218" y="5714"/>
                  </a:lnTo>
                  <a:lnTo>
                    <a:pt x="678875" y="34424"/>
                  </a:lnTo>
                  <a:lnTo>
                    <a:pt x="682116" y="32638"/>
                  </a:lnTo>
                  <a:lnTo>
                    <a:pt x="728585" y="32638"/>
                  </a:lnTo>
                  <a:lnTo>
                    <a:pt x="751077" y="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334000" y="3514344"/>
              <a:ext cx="1075944" cy="63398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03850" y="3095243"/>
              <a:ext cx="1007744" cy="862330"/>
            </a:xfrm>
            <a:custGeom>
              <a:avLst/>
              <a:gdLst/>
              <a:ahLst/>
              <a:cxnLst/>
              <a:rect l="l" t="t" r="r" b="b"/>
              <a:pathLst>
                <a:path w="1007745" h="862329">
                  <a:moveTo>
                    <a:pt x="807339" y="856361"/>
                  </a:moveTo>
                  <a:lnTo>
                    <a:pt x="785329" y="829310"/>
                  </a:lnTo>
                  <a:lnTo>
                    <a:pt x="717677" y="746125"/>
                  </a:lnTo>
                  <a:lnTo>
                    <a:pt x="736346" y="819073"/>
                  </a:lnTo>
                  <a:lnTo>
                    <a:pt x="3810" y="488327"/>
                  </a:lnTo>
                  <a:lnTo>
                    <a:pt x="0" y="496963"/>
                  </a:lnTo>
                  <a:lnTo>
                    <a:pt x="732485" y="827747"/>
                  </a:lnTo>
                  <a:lnTo>
                    <a:pt x="665480" y="861949"/>
                  </a:lnTo>
                  <a:lnTo>
                    <a:pt x="807339" y="856361"/>
                  </a:lnTo>
                  <a:close/>
                </a:path>
                <a:path w="1007745" h="862329">
                  <a:moveTo>
                    <a:pt x="1007364" y="127000"/>
                  </a:moveTo>
                  <a:lnTo>
                    <a:pt x="981964" y="76200"/>
                  </a:lnTo>
                  <a:lnTo>
                    <a:pt x="943864" y="0"/>
                  </a:lnTo>
                  <a:lnTo>
                    <a:pt x="880364" y="127000"/>
                  </a:lnTo>
                  <a:lnTo>
                    <a:pt x="939038" y="80060"/>
                  </a:lnTo>
                  <a:lnTo>
                    <a:pt x="939165" y="76200"/>
                  </a:lnTo>
                  <a:lnTo>
                    <a:pt x="939165" y="79959"/>
                  </a:lnTo>
                  <a:lnTo>
                    <a:pt x="939165" y="799719"/>
                  </a:lnTo>
                  <a:lnTo>
                    <a:pt x="948690" y="799719"/>
                  </a:lnTo>
                  <a:lnTo>
                    <a:pt x="948563" y="79959"/>
                  </a:lnTo>
                  <a:lnTo>
                    <a:pt x="948690" y="80060"/>
                  </a:lnTo>
                  <a:lnTo>
                    <a:pt x="1007364" y="1270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70903" y="3892296"/>
              <a:ext cx="1182624" cy="39623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540880" y="4025772"/>
              <a:ext cx="915669" cy="127000"/>
            </a:xfrm>
            <a:custGeom>
              <a:avLst/>
              <a:gdLst/>
              <a:ahLst/>
              <a:cxnLst/>
              <a:rect l="l" t="t" r="r" b="b"/>
              <a:pathLst>
                <a:path w="915670" h="127000">
                  <a:moveTo>
                    <a:pt x="788670" y="0"/>
                  </a:moveTo>
                  <a:lnTo>
                    <a:pt x="835588" y="58795"/>
                  </a:lnTo>
                  <a:lnTo>
                    <a:pt x="839343" y="58800"/>
                  </a:lnTo>
                  <a:lnTo>
                    <a:pt x="839343" y="68325"/>
                  </a:lnTo>
                  <a:lnTo>
                    <a:pt x="835482" y="68325"/>
                  </a:lnTo>
                  <a:lnTo>
                    <a:pt x="788543" y="127000"/>
                  </a:lnTo>
                  <a:lnTo>
                    <a:pt x="906126" y="68325"/>
                  </a:lnTo>
                  <a:lnTo>
                    <a:pt x="839343" y="68325"/>
                  </a:lnTo>
                  <a:lnTo>
                    <a:pt x="906137" y="68320"/>
                  </a:lnTo>
                  <a:lnTo>
                    <a:pt x="915543" y="63626"/>
                  </a:lnTo>
                  <a:lnTo>
                    <a:pt x="788670" y="0"/>
                  </a:lnTo>
                  <a:close/>
                </a:path>
                <a:path w="915670" h="127000">
                  <a:moveTo>
                    <a:pt x="839343" y="63500"/>
                  </a:moveTo>
                  <a:lnTo>
                    <a:pt x="835486" y="68320"/>
                  </a:lnTo>
                  <a:lnTo>
                    <a:pt x="839343" y="68325"/>
                  </a:lnTo>
                  <a:lnTo>
                    <a:pt x="839343" y="63500"/>
                  </a:lnTo>
                  <a:close/>
                </a:path>
                <a:path w="915670" h="127000">
                  <a:moveTo>
                    <a:pt x="0" y="57531"/>
                  </a:moveTo>
                  <a:lnTo>
                    <a:pt x="0" y="67056"/>
                  </a:lnTo>
                  <a:lnTo>
                    <a:pt x="835486" y="68320"/>
                  </a:lnTo>
                  <a:lnTo>
                    <a:pt x="839343" y="63500"/>
                  </a:lnTo>
                  <a:lnTo>
                    <a:pt x="835588" y="58795"/>
                  </a:lnTo>
                  <a:lnTo>
                    <a:pt x="0" y="57531"/>
                  </a:lnTo>
                  <a:close/>
                </a:path>
                <a:path w="915670" h="127000">
                  <a:moveTo>
                    <a:pt x="835588" y="58795"/>
                  </a:moveTo>
                  <a:lnTo>
                    <a:pt x="839343" y="63500"/>
                  </a:lnTo>
                  <a:lnTo>
                    <a:pt x="839343" y="58800"/>
                  </a:lnTo>
                  <a:lnTo>
                    <a:pt x="835588" y="58795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443216" y="2898648"/>
              <a:ext cx="396240" cy="1066800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580122" y="3095244"/>
              <a:ext cx="127000" cy="801370"/>
            </a:xfrm>
            <a:custGeom>
              <a:avLst/>
              <a:gdLst/>
              <a:ahLst/>
              <a:cxnLst/>
              <a:rect l="l" t="t" r="r" b="b"/>
              <a:pathLst>
                <a:path w="127000" h="801370">
                  <a:moveTo>
                    <a:pt x="63119" y="76200"/>
                  </a:moveTo>
                  <a:lnTo>
                    <a:pt x="58327" y="80095"/>
                  </a:lnTo>
                  <a:lnTo>
                    <a:pt x="64643" y="801115"/>
                  </a:lnTo>
                  <a:lnTo>
                    <a:pt x="74168" y="800988"/>
                  </a:lnTo>
                  <a:lnTo>
                    <a:pt x="67851" y="79916"/>
                  </a:lnTo>
                  <a:lnTo>
                    <a:pt x="63119" y="76200"/>
                  </a:lnTo>
                  <a:close/>
                </a:path>
                <a:path w="127000" h="801370">
                  <a:moveTo>
                    <a:pt x="62483" y="0"/>
                  </a:moveTo>
                  <a:lnTo>
                    <a:pt x="0" y="127507"/>
                  </a:lnTo>
                  <a:lnTo>
                    <a:pt x="58327" y="80095"/>
                  </a:lnTo>
                  <a:lnTo>
                    <a:pt x="58293" y="76200"/>
                  </a:lnTo>
                  <a:lnTo>
                    <a:pt x="67818" y="76072"/>
                  </a:lnTo>
                  <a:lnTo>
                    <a:pt x="101323" y="76072"/>
                  </a:lnTo>
                  <a:lnTo>
                    <a:pt x="62483" y="0"/>
                  </a:lnTo>
                  <a:close/>
                </a:path>
                <a:path w="127000" h="801370">
                  <a:moveTo>
                    <a:pt x="101323" y="76072"/>
                  </a:moveTo>
                  <a:lnTo>
                    <a:pt x="67818" y="76072"/>
                  </a:lnTo>
                  <a:lnTo>
                    <a:pt x="67851" y="79916"/>
                  </a:lnTo>
                  <a:lnTo>
                    <a:pt x="127000" y="126364"/>
                  </a:lnTo>
                  <a:lnTo>
                    <a:pt x="101323" y="76072"/>
                  </a:lnTo>
                  <a:close/>
                </a:path>
                <a:path w="127000" h="801370">
                  <a:moveTo>
                    <a:pt x="67818" y="76072"/>
                  </a:moveTo>
                  <a:lnTo>
                    <a:pt x="58293" y="76200"/>
                  </a:lnTo>
                  <a:lnTo>
                    <a:pt x="58327" y="80095"/>
                  </a:lnTo>
                  <a:lnTo>
                    <a:pt x="63119" y="76200"/>
                  </a:lnTo>
                  <a:lnTo>
                    <a:pt x="67819" y="76200"/>
                  </a:lnTo>
                  <a:lnTo>
                    <a:pt x="67818" y="76072"/>
                  </a:lnTo>
                  <a:close/>
                </a:path>
                <a:path w="127000" h="801370">
                  <a:moveTo>
                    <a:pt x="67819" y="76200"/>
                  </a:moveTo>
                  <a:lnTo>
                    <a:pt x="63119" y="76200"/>
                  </a:lnTo>
                  <a:lnTo>
                    <a:pt x="67851" y="79916"/>
                  </a:lnTo>
                  <a:lnTo>
                    <a:pt x="67819" y="76200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63255" y="2828544"/>
              <a:ext cx="1161288" cy="6827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833741" y="2897759"/>
              <a:ext cx="892810" cy="421640"/>
            </a:xfrm>
            <a:custGeom>
              <a:avLst/>
              <a:gdLst/>
              <a:ahLst/>
              <a:cxnLst/>
              <a:rect l="l" t="t" r="r" b="b"/>
              <a:pathLst>
                <a:path w="892809" h="421639">
                  <a:moveTo>
                    <a:pt x="817993" y="387659"/>
                  </a:moveTo>
                  <a:lnTo>
                    <a:pt x="750697" y="421131"/>
                  </a:lnTo>
                  <a:lnTo>
                    <a:pt x="892682" y="416940"/>
                  </a:lnTo>
                  <a:lnTo>
                    <a:pt x="870572" y="389254"/>
                  </a:lnTo>
                  <a:lnTo>
                    <a:pt x="821435" y="389254"/>
                  </a:lnTo>
                  <a:lnTo>
                    <a:pt x="817993" y="387659"/>
                  </a:lnTo>
                  <a:close/>
                </a:path>
                <a:path w="892809" h="421639">
                  <a:moveTo>
                    <a:pt x="823467" y="384937"/>
                  </a:moveTo>
                  <a:lnTo>
                    <a:pt x="817993" y="387659"/>
                  </a:lnTo>
                  <a:lnTo>
                    <a:pt x="821435" y="389254"/>
                  </a:lnTo>
                  <a:lnTo>
                    <a:pt x="823467" y="384937"/>
                  </a:lnTo>
                  <a:close/>
                </a:path>
                <a:path w="892809" h="421639">
                  <a:moveTo>
                    <a:pt x="804036" y="305942"/>
                  </a:moveTo>
                  <a:lnTo>
                    <a:pt x="822007" y="379001"/>
                  </a:lnTo>
                  <a:lnTo>
                    <a:pt x="825500" y="380618"/>
                  </a:lnTo>
                  <a:lnTo>
                    <a:pt x="821435" y="389254"/>
                  </a:lnTo>
                  <a:lnTo>
                    <a:pt x="870572" y="389254"/>
                  </a:lnTo>
                  <a:lnTo>
                    <a:pt x="804036" y="305942"/>
                  </a:lnTo>
                  <a:close/>
                </a:path>
                <a:path w="892809" h="421639">
                  <a:moveTo>
                    <a:pt x="3936" y="0"/>
                  </a:moveTo>
                  <a:lnTo>
                    <a:pt x="0" y="8636"/>
                  </a:lnTo>
                  <a:lnTo>
                    <a:pt x="817993" y="387659"/>
                  </a:lnTo>
                  <a:lnTo>
                    <a:pt x="823467" y="384937"/>
                  </a:lnTo>
                  <a:lnTo>
                    <a:pt x="822007" y="379001"/>
                  </a:lnTo>
                  <a:lnTo>
                    <a:pt x="3936" y="0"/>
                  </a:lnTo>
                  <a:close/>
                </a:path>
                <a:path w="892809" h="421639">
                  <a:moveTo>
                    <a:pt x="822007" y="379001"/>
                  </a:moveTo>
                  <a:lnTo>
                    <a:pt x="823467" y="384937"/>
                  </a:lnTo>
                  <a:lnTo>
                    <a:pt x="825500" y="380618"/>
                  </a:lnTo>
                  <a:lnTo>
                    <a:pt x="822007" y="379001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19</a:t>
            </a:r>
            <a:r>
              <a:rPr sz="1600" b="1" spc="5" dirty="0">
                <a:solidFill>
                  <a:srgbClr val="FF0000"/>
                </a:solidFill>
                <a:latin typeface="Carlito"/>
                <a:cs typeface="Carlito"/>
              </a:rPr>
              <a:t>/</a:t>
            </a:r>
            <a:r>
              <a:rPr sz="1600" b="1" dirty="0">
                <a:solidFill>
                  <a:srgbClr val="FF0000"/>
                </a:solidFill>
                <a:latin typeface="Carlito"/>
                <a:cs typeface="Carlito"/>
              </a:rPr>
              <a:t>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9257793" y="341261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8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8403718" y="3715268"/>
            <a:ext cx="233045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7127876" y="390220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976360" y="3378453"/>
            <a:ext cx="664845" cy="339090"/>
          </a:xfrm>
          <a:custGeom>
            <a:avLst/>
            <a:gdLst/>
            <a:ahLst/>
            <a:cxnLst/>
            <a:rect l="l" t="t" r="r" b="b"/>
            <a:pathLst>
              <a:path w="664845" h="339089">
                <a:moveTo>
                  <a:pt x="0" y="169291"/>
                </a:moveTo>
                <a:lnTo>
                  <a:pt x="20798" y="110229"/>
                </a:lnTo>
                <a:lnTo>
                  <a:pt x="78180" y="60229"/>
                </a:lnTo>
                <a:lnTo>
                  <a:pt x="118241" y="39823"/>
                </a:lnTo>
                <a:lnTo>
                  <a:pt x="164629" y="23118"/>
                </a:lnTo>
                <a:lnTo>
                  <a:pt x="216405" y="10594"/>
                </a:lnTo>
                <a:lnTo>
                  <a:pt x="272628" y="2728"/>
                </a:lnTo>
                <a:lnTo>
                  <a:pt x="332359" y="0"/>
                </a:lnTo>
                <a:lnTo>
                  <a:pt x="392127" y="2728"/>
                </a:lnTo>
                <a:lnTo>
                  <a:pt x="448380" y="10594"/>
                </a:lnTo>
                <a:lnTo>
                  <a:pt x="500177" y="23118"/>
                </a:lnTo>
                <a:lnTo>
                  <a:pt x="546581" y="39823"/>
                </a:lnTo>
                <a:lnTo>
                  <a:pt x="586653" y="60229"/>
                </a:lnTo>
                <a:lnTo>
                  <a:pt x="619454" y="83857"/>
                </a:lnTo>
                <a:lnTo>
                  <a:pt x="659488" y="138867"/>
                </a:lnTo>
                <a:lnTo>
                  <a:pt x="664845" y="169291"/>
                </a:lnTo>
                <a:lnTo>
                  <a:pt x="659488" y="199714"/>
                </a:lnTo>
                <a:lnTo>
                  <a:pt x="619454" y="254724"/>
                </a:lnTo>
                <a:lnTo>
                  <a:pt x="586653" y="278352"/>
                </a:lnTo>
                <a:lnTo>
                  <a:pt x="546581" y="298758"/>
                </a:lnTo>
                <a:lnTo>
                  <a:pt x="500177" y="315463"/>
                </a:lnTo>
                <a:lnTo>
                  <a:pt x="448380" y="327987"/>
                </a:lnTo>
                <a:lnTo>
                  <a:pt x="392127" y="335853"/>
                </a:lnTo>
                <a:lnTo>
                  <a:pt x="332359" y="338582"/>
                </a:lnTo>
                <a:lnTo>
                  <a:pt x="272628" y="335853"/>
                </a:lnTo>
                <a:lnTo>
                  <a:pt x="216405" y="327987"/>
                </a:lnTo>
                <a:lnTo>
                  <a:pt x="164629" y="315463"/>
                </a:lnTo>
                <a:lnTo>
                  <a:pt x="118241" y="298758"/>
                </a:lnTo>
                <a:lnTo>
                  <a:pt x="78180" y="278352"/>
                </a:lnTo>
                <a:lnTo>
                  <a:pt x="45386" y="254724"/>
                </a:lnTo>
                <a:lnTo>
                  <a:pt x="5356" y="199714"/>
                </a:lnTo>
                <a:lnTo>
                  <a:pt x="0" y="16929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7" name="object 107"/>
          <p:cNvGrpSpPr/>
          <p:nvPr/>
        </p:nvGrpSpPr>
        <p:grpSpPr>
          <a:xfrm>
            <a:off x="6550152" y="5242559"/>
            <a:ext cx="509270" cy="533400"/>
            <a:chOff x="5026152" y="5242559"/>
            <a:chExt cx="509270" cy="533400"/>
          </a:xfrm>
        </p:grpSpPr>
        <p:sp>
          <p:nvSpPr>
            <p:cNvPr id="108" name="object 108"/>
            <p:cNvSpPr/>
            <p:nvPr/>
          </p:nvSpPr>
          <p:spPr>
            <a:xfrm>
              <a:off x="5026152" y="5242559"/>
              <a:ext cx="487679" cy="48767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50536" y="5257799"/>
              <a:ext cx="484632" cy="51815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076063" y="5274309"/>
              <a:ext cx="386207" cy="38632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76063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6"/>
                  </a:lnTo>
                  <a:lnTo>
                    <a:pt x="366597" y="278113"/>
                  </a:lnTo>
                  <a:lnTo>
                    <a:pt x="343819" y="313976"/>
                  </a:lnTo>
                  <a:lnTo>
                    <a:pt x="313931" y="343888"/>
                  </a:lnTo>
                  <a:lnTo>
                    <a:pt x="278090" y="366689"/>
                  </a:lnTo>
                  <a:lnTo>
                    <a:pt x="237450" y="381220"/>
                  </a:lnTo>
                  <a:lnTo>
                    <a:pt x="193166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6730747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7629144" y="4693920"/>
            <a:ext cx="509270" cy="533400"/>
            <a:chOff x="6105144" y="4693920"/>
            <a:chExt cx="509270" cy="533400"/>
          </a:xfrm>
        </p:grpSpPr>
        <p:sp>
          <p:nvSpPr>
            <p:cNvPr id="114" name="object 114"/>
            <p:cNvSpPr/>
            <p:nvPr/>
          </p:nvSpPr>
          <p:spPr>
            <a:xfrm>
              <a:off x="6105144" y="4693920"/>
              <a:ext cx="487679" cy="48768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129528" y="4709160"/>
              <a:ext cx="484631" cy="51815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54674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54674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56" y="381105"/>
                  </a:lnTo>
                  <a:lnTo>
                    <a:pt x="108116" y="366575"/>
                  </a:lnTo>
                  <a:lnTo>
                    <a:pt x="72275" y="343779"/>
                  </a:lnTo>
                  <a:lnTo>
                    <a:pt x="42387" y="313878"/>
                  </a:lnTo>
                  <a:lnTo>
                    <a:pt x="19609" y="278034"/>
                  </a:lnTo>
                  <a:lnTo>
                    <a:pt x="5094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object 118"/>
          <p:cNvSpPr txBox="1"/>
          <p:nvPr/>
        </p:nvSpPr>
        <p:spPr>
          <a:xfrm>
            <a:off x="7809358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7629144" y="5879591"/>
            <a:ext cx="509270" cy="533400"/>
            <a:chOff x="6105144" y="5879591"/>
            <a:chExt cx="509270" cy="533400"/>
          </a:xfrm>
        </p:grpSpPr>
        <p:sp>
          <p:nvSpPr>
            <p:cNvPr id="120" name="object 120"/>
            <p:cNvSpPr/>
            <p:nvPr/>
          </p:nvSpPr>
          <p:spPr>
            <a:xfrm>
              <a:off x="6105144" y="5879591"/>
              <a:ext cx="487679" cy="487679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129528" y="5894831"/>
              <a:ext cx="484631" cy="518160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54674" y="5911214"/>
              <a:ext cx="386206" cy="38627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154674" y="5911214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41"/>
                  </a:moveTo>
                  <a:lnTo>
                    <a:pt x="5094" y="148856"/>
                  </a:lnTo>
                  <a:lnTo>
                    <a:pt x="19609" y="108203"/>
                  </a:lnTo>
                  <a:lnTo>
                    <a:pt x="42387" y="72342"/>
                  </a:lnTo>
                  <a:lnTo>
                    <a:pt x="72275" y="42431"/>
                  </a:lnTo>
                  <a:lnTo>
                    <a:pt x="108116" y="19631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1"/>
                  </a:lnTo>
                  <a:lnTo>
                    <a:pt x="313854" y="42431"/>
                  </a:lnTo>
                  <a:lnTo>
                    <a:pt x="343769" y="72342"/>
                  </a:lnTo>
                  <a:lnTo>
                    <a:pt x="366572" y="108203"/>
                  </a:lnTo>
                  <a:lnTo>
                    <a:pt x="381105" y="148856"/>
                  </a:lnTo>
                  <a:lnTo>
                    <a:pt x="386206" y="193141"/>
                  </a:lnTo>
                  <a:lnTo>
                    <a:pt x="381105" y="237425"/>
                  </a:lnTo>
                  <a:lnTo>
                    <a:pt x="366572" y="278077"/>
                  </a:lnTo>
                  <a:lnTo>
                    <a:pt x="343769" y="313936"/>
                  </a:lnTo>
                  <a:lnTo>
                    <a:pt x="313854" y="343843"/>
                  </a:lnTo>
                  <a:lnTo>
                    <a:pt x="277988" y="366641"/>
                  </a:lnTo>
                  <a:lnTo>
                    <a:pt x="237330" y="381170"/>
                  </a:lnTo>
                  <a:lnTo>
                    <a:pt x="193039" y="386270"/>
                  </a:lnTo>
                  <a:lnTo>
                    <a:pt x="148756" y="381170"/>
                  </a:lnTo>
                  <a:lnTo>
                    <a:pt x="108116" y="366641"/>
                  </a:lnTo>
                  <a:lnTo>
                    <a:pt x="72275" y="343843"/>
                  </a:lnTo>
                  <a:lnTo>
                    <a:pt x="42387" y="313936"/>
                  </a:lnTo>
                  <a:lnTo>
                    <a:pt x="19609" y="278077"/>
                  </a:lnTo>
                  <a:lnTo>
                    <a:pt x="5094" y="237425"/>
                  </a:lnTo>
                  <a:lnTo>
                    <a:pt x="0" y="193141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7809358" y="595711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8930640" y="5882640"/>
            <a:ext cx="509270" cy="533400"/>
            <a:chOff x="7406640" y="5882640"/>
            <a:chExt cx="509270" cy="533400"/>
          </a:xfrm>
        </p:grpSpPr>
        <p:sp>
          <p:nvSpPr>
            <p:cNvPr id="126" name="object 126"/>
            <p:cNvSpPr/>
            <p:nvPr/>
          </p:nvSpPr>
          <p:spPr>
            <a:xfrm>
              <a:off x="7406640" y="5882640"/>
              <a:ext cx="487679" cy="48768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431024" y="5897880"/>
              <a:ext cx="484631" cy="518159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456424" y="5912510"/>
              <a:ext cx="386333" cy="38625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456424" y="59125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28"/>
                  </a:moveTo>
                  <a:lnTo>
                    <a:pt x="5101" y="148844"/>
                  </a:lnTo>
                  <a:lnTo>
                    <a:pt x="19634" y="108193"/>
                  </a:lnTo>
                  <a:lnTo>
                    <a:pt x="42437" y="72334"/>
                  </a:lnTo>
                  <a:lnTo>
                    <a:pt x="72352" y="42426"/>
                  </a:lnTo>
                  <a:lnTo>
                    <a:pt x="108218" y="19628"/>
                  </a:lnTo>
                  <a:lnTo>
                    <a:pt x="148876" y="5100"/>
                  </a:lnTo>
                  <a:lnTo>
                    <a:pt x="193167" y="0"/>
                  </a:lnTo>
                  <a:lnTo>
                    <a:pt x="237457" y="5100"/>
                  </a:lnTo>
                  <a:lnTo>
                    <a:pt x="278115" y="19628"/>
                  </a:lnTo>
                  <a:lnTo>
                    <a:pt x="313981" y="42426"/>
                  </a:lnTo>
                  <a:lnTo>
                    <a:pt x="343896" y="72334"/>
                  </a:lnTo>
                  <a:lnTo>
                    <a:pt x="366699" y="108193"/>
                  </a:lnTo>
                  <a:lnTo>
                    <a:pt x="381232" y="148844"/>
                  </a:lnTo>
                  <a:lnTo>
                    <a:pt x="386333" y="193128"/>
                  </a:lnTo>
                  <a:lnTo>
                    <a:pt x="381232" y="237413"/>
                  </a:lnTo>
                  <a:lnTo>
                    <a:pt x="366699" y="278064"/>
                  </a:lnTo>
                  <a:lnTo>
                    <a:pt x="343896" y="313923"/>
                  </a:lnTo>
                  <a:lnTo>
                    <a:pt x="313981" y="343831"/>
                  </a:lnTo>
                  <a:lnTo>
                    <a:pt x="278115" y="366628"/>
                  </a:lnTo>
                  <a:lnTo>
                    <a:pt x="237457" y="381157"/>
                  </a:lnTo>
                  <a:lnTo>
                    <a:pt x="193167" y="386257"/>
                  </a:lnTo>
                  <a:lnTo>
                    <a:pt x="148876" y="381157"/>
                  </a:lnTo>
                  <a:lnTo>
                    <a:pt x="108218" y="366628"/>
                  </a:lnTo>
                  <a:lnTo>
                    <a:pt x="72352" y="343831"/>
                  </a:lnTo>
                  <a:lnTo>
                    <a:pt x="42437" y="313923"/>
                  </a:lnTo>
                  <a:lnTo>
                    <a:pt x="19634" y="278064"/>
                  </a:lnTo>
                  <a:lnTo>
                    <a:pt x="5101" y="237413"/>
                  </a:lnTo>
                  <a:lnTo>
                    <a:pt x="0" y="19312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9111743" y="595863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8921495" y="4693920"/>
            <a:ext cx="509270" cy="533400"/>
            <a:chOff x="7397495" y="4693920"/>
            <a:chExt cx="509270" cy="533400"/>
          </a:xfrm>
        </p:grpSpPr>
        <p:sp>
          <p:nvSpPr>
            <p:cNvPr id="132" name="object 132"/>
            <p:cNvSpPr/>
            <p:nvPr/>
          </p:nvSpPr>
          <p:spPr>
            <a:xfrm>
              <a:off x="7397495" y="4693920"/>
              <a:ext cx="487679" cy="48768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421879" y="4709160"/>
              <a:ext cx="484631" cy="51815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449438" y="4725162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449438" y="4725162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10"/>
                  </a:lnTo>
                  <a:lnTo>
                    <a:pt x="366575" y="278034"/>
                  </a:lnTo>
                  <a:lnTo>
                    <a:pt x="343779" y="313878"/>
                  </a:lnTo>
                  <a:lnTo>
                    <a:pt x="313878" y="343779"/>
                  </a:lnTo>
                  <a:lnTo>
                    <a:pt x="278034" y="366575"/>
                  </a:lnTo>
                  <a:lnTo>
                    <a:pt x="23741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5"/>
                  </a:lnTo>
                  <a:lnTo>
                    <a:pt x="72352" y="343779"/>
                  </a:lnTo>
                  <a:lnTo>
                    <a:pt x="42437" y="313878"/>
                  </a:lnTo>
                  <a:lnTo>
                    <a:pt x="19634" y="278034"/>
                  </a:lnTo>
                  <a:lnTo>
                    <a:pt x="5101" y="237410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9104757" y="4770196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10143743" y="5242559"/>
            <a:ext cx="509270" cy="533400"/>
            <a:chOff x="8619743" y="5242559"/>
            <a:chExt cx="509270" cy="533400"/>
          </a:xfrm>
        </p:grpSpPr>
        <p:sp>
          <p:nvSpPr>
            <p:cNvPr id="138" name="object 138"/>
            <p:cNvSpPr/>
            <p:nvPr/>
          </p:nvSpPr>
          <p:spPr>
            <a:xfrm>
              <a:off x="8619743" y="5242559"/>
              <a:ext cx="487679" cy="4876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644127" y="5257799"/>
              <a:ext cx="484631" cy="518159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669781" y="5274309"/>
              <a:ext cx="386334" cy="38632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669781" y="527430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6"/>
                  </a:lnTo>
                  <a:lnTo>
                    <a:pt x="366699" y="278113"/>
                  </a:lnTo>
                  <a:lnTo>
                    <a:pt x="343896" y="313976"/>
                  </a:lnTo>
                  <a:lnTo>
                    <a:pt x="313981" y="343888"/>
                  </a:lnTo>
                  <a:lnTo>
                    <a:pt x="278115" y="366689"/>
                  </a:lnTo>
                  <a:lnTo>
                    <a:pt x="237457" y="381220"/>
                  </a:lnTo>
                  <a:lnTo>
                    <a:pt x="193167" y="386321"/>
                  </a:lnTo>
                  <a:lnTo>
                    <a:pt x="148876" y="381220"/>
                  </a:lnTo>
                  <a:lnTo>
                    <a:pt x="108218" y="366689"/>
                  </a:lnTo>
                  <a:lnTo>
                    <a:pt x="72352" y="343888"/>
                  </a:lnTo>
                  <a:lnTo>
                    <a:pt x="42437" y="313976"/>
                  </a:lnTo>
                  <a:lnTo>
                    <a:pt x="19634" y="278113"/>
                  </a:lnTo>
                  <a:lnTo>
                    <a:pt x="5101" y="237456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2" name="object 142"/>
          <p:cNvSpPr txBox="1"/>
          <p:nvPr/>
        </p:nvSpPr>
        <p:spPr>
          <a:xfrm>
            <a:off x="10325482" y="532002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927469" y="4914011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9906"/>
                </a:lnTo>
                <a:lnTo>
                  <a:pt x="678751" y="38684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662" y="36830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769"/>
                </a:moveTo>
                <a:lnTo>
                  <a:pt x="785723" y="1026756"/>
                </a:lnTo>
                <a:lnTo>
                  <a:pt x="718058" y="943635"/>
                </a:lnTo>
                <a:lnTo>
                  <a:pt x="736714" y="1016469"/>
                </a:lnTo>
                <a:lnTo>
                  <a:pt x="4191" y="685711"/>
                </a:lnTo>
                <a:lnTo>
                  <a:pt x="381" y="694397"/>
                </a:lnTo>
                <a:lnTo>
                  <a:pt x="732840" y="1025182"/>
                </a:lnTo>
                <a:lnTo>
                  <a:pt x="665861" y="1059383"/>
                </a:lnTo>
                <a:lnTo>
                  <a:pt x="807720" y="1053769"/>
                </a:lnTo>
                <a:close/>
              </a:path>
              <a:path w="3322954" h="1255395">
                <a:moveTo>
                  <a:pt x="1007745" y="324358"/>
                </a:moveTo>
                <a:lnTo>
                  <a:pt x="982345" y="273558"/>
                </a:lnTo>
                <a:lnTo>
                  <a:pt x="944245" y="197358"/>
                </a:lnTo>
                <a:lnTo>
                  <a:pt x="880745" y="324358"/>
                </a:lnTo>
                <a:lnTo>
                  <a:pt x="939419" y="277418"/>
                </a:lnTo>
                <a:lnTo>
                  <a:pt x="939546" y="273558"/>
                </a:lnTo>
                <a:lnTo>
                  <a:pt x="939546" y="277329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329"/>
                </a:lnTo>
                <a:lnTo>
                  <a:pt x="949071" y="277418"/>
                </a:lnTo>
                <a:lnTo>
                  <a:pt x="1007745" y="324358"/>
                </a:lnTo>
                <a:close/>
              </a:path>
              <a:path w="3322954" h="1255395">
                <a:moveTo>
                  <a:pt x="2052955" y="1191628"/>
                </a:moveTo>
                <a:lnTo>
                  <a:pt x="1926082" y="1127963"/>
                </a:lnTo>
                <a:lnTo>
                  <a:pt x="1972945" y="1186764"/>
                </a:lnTo>
                <a:lnTo>
                  <a:pt x="1137412" y="1185583"/>
                </a:lnTo>
                <a:lnTo>
                  <a:pt x="1137412" y="1195108"/>
                </a:lnTo>
                <a:lnTo>
                  <a:pt x="1972932" y="1196289"/>
                </a:lnTo>
                <a:lnTo>
                  <a:pt x="1925955" y="1254950"/>
                </a:lnTo>
                <a:lnTo>
                  <a:pt x="2043595" y="1196289"/>
                </a:lnTo>
                <a:lnTo>
                  <a:pt x="2052955" y="1191628"/>
                </a:lnTo>
                <a:close/>
              </a:path>
              <a:path w="3322954" h="1255395">
                <a:moveTo>
                  <a:pt x="3322955" y="416941"/>
                </a:moveTo>
                <a:lnTo>
                  <a:pt x="3300831" y="389255"/>
                </a:lnTo>
                <a:lnTo>
                  <a:pt x="3234309" y="305955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272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955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7073647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7921498" y="536067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9761982" y="484276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8008365" y="5051297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517"/>
                </a:moveTo>
                <a:lnTo>
                  <a:pt x="0" y="916482"/>
                </a:lnTo>
                <a:lnTo>
                  <a:pt x="136906" y="879220"/>
                </a:lnTo>
                <a:lnTo>
                  <a:pt x="77802" y="869264"/>
                </a:lnTo>
                <a:lnTo>
                  <a:pt x="59943" y="869264"/>
                </a:lnTo>
                <a:lnTo>
                  <a:pt x="53593" y="862164"/>
                </a:lnTo>
                <a:lnTo>
                  <a:pt x="56435" y="859625"/>
                </a:lnTo>
                <a:lnTo>
                  <a:pt x="52324" y="784517"/>
                </a:lnTo>
                <a:close/>
              </a:path>
              <a:path w="1024890" h="916939">
                <a:moveTo>
                  <a:pt x="56775" y="865722"/>
                </a:moveTo>
                <a:lnTo>
                  <a:pt x="59943" y="869264"/>
                </a:lnTo>
                <a:lnTo>
                  <a:pt x="62776" y="866732"/>
                </a:lnTo>
                <a:lnTo>
                  <a:pt x="56775" y="865722"/>
                </a:lnTo>
                <a:close/>
              </a:path>
              <a:path w="1024890" h="916939">
                <a:moveTo>
                  <a:pt x="62776" y="866732"/>
                </a:moveTo>
                <a:lnTo>
                  <a:pt x="59943" y="869264"/>
                </a:lnTo>
                <a:lnTo>
                  <a:pt x="77802" y="869264"/>
                </a:lnTo>
                <a:lnTo>
                  <a:pt x="62776" y="866732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25"/>
                </a:lnTo>
                <a:lnTo>
                  <a:pt x="56775" y="865722"/>
                </a:lnTo>
                <a:lnTo>
                  <a:pt x="62776" y="866732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25"/>
                </a:moveTo>
                <a:lnTo>
                  <a:pt x="53593" y="862164"/>
                </a:lnTo>
                <a:lnTo>
                  <a:pt x="56768" y="865714"/>
                </a:lnTo>
                <a:lnTo>
                  <a:pt x="56435" y="859625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8586597" y="546394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9303131" y="5050663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1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9594596" y="5254828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b="1" dirty="0">
                <a:latin typeface="Carlito"/>
                <a:cs typeface="Carlito"/>
              </a:rPr>
              <a:t>19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8064882" y="4854828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8442198" y="4894910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6986271" y="5050664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4"/>
                </a:lnTo>
                <a:lnTo>
                  <a:pt x="141985" y="411099"/>
                </a:lnTo>
                <a:lnTo>
                  <a:pt x="76662" y="384175"/>
                </a:lnTo>
                <a:lnTo>
                  <a:pt x="69087" y="384175"/>
                </a:lnTo>
                <a:lnTo>
                  <a:pt x="64515" y="375920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47" y="380129"/>
                </a:moveTo>
                <a:lnTo>
                  <a:pt x="69087" y="384175"/>
                </a:lnTo>
                <a:lnTo>
                  <a:pt x="72329" y="382389"/>
                </a:lnTo>
                <a:lnTo>
                  <a:pt x="66847" y="380129"/>
                </a:lnTo>
                <a:close/>
              </a:path>
              <a:path w="751204" h="417195">
                <a:moveTo>
                  <a:pt x="72329" y="382389"/>
                </a:moveTo>
                <a:lnTo>
                  <a:pt x="69087" y="384175"/>
                </a:lnTo>
                <a:lnTo>
                  <a:pt x="76662" y="384175"/>
                </a:lnTo>
                <a:lnTo>
                  <a:pt x="72329" y="382389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10" y="380062"/>
                </a:lnTo>
                <a:lnTo>
                  <a:pt x="72329" y="382389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20"/>
                </a:lnTo>
                <a:lnTo>
                  <a:pt x="66810" y="380062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7275322" y="5117095"/>
            <a:ext cx="319405" cy="69151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99060">
              <a:spcBef>
                <a:spcPts val="79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5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9366757" y="559992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794"/>
                </a:moveTo>
                <a:lnTo>
                  <a:pt x="0" y="505714"/>
                </a:lnTo>
                <a:lnTo>
                  <a:pt x="141732" y="498246"/>
                </a:lnTo>
                <a:lnTo>
                  <a:pt x="76543" y="472236"/>
                </a:lnTo>
                <a:lnTo>
                  <a:pt x="68580" y="472236"/>
                </a:lnTo>
                <a:lnTo>
                  <a:pt x="63881" y="463956"/>
                </a:lnTo>
                <a:lnTo>
                  <a:pt x="67132" y="462110"/>
                </a:lnTo>
                <a:lnTo>
                  <a:pt x="79121" y="387794"/>
                </a:lnTo>
                <a:close/>
              </a:path>
              <a:path w="886459" h="506095">
                <a:moveTo>
                  <a:pt x="66249" y="468129"/>
                </a:moveTo>
                <a:lnTo>
                  <a:pt x="68580" y="472236"/>
                </a:lnTo>
                <a:lnTo>
                  <a:pt x="71867" y="470370"/>
                </a:lnTo>
                <a:lnTo>
                  <a:pt x="66249" y="468129"/>
                </a:lnTo>
                <a:close/>
              </a:path>
              <a:path w="886459" h="506095">
                <a:moveTo>
                  <a:pt x="71867" y="470370"/>
                </a:moveTo>
                <a:lnTo>
                  <a:pt x="68580" y="472236"/>
                </a:lnTo>
                <a:lnTo>
                  <a:pt x="76543" y="472236"/>
                </a:lnTo>
                <a:lnTo>
                  <a:pt x="71867" y="470370"/>
                </a:lnTo>
                <a:close/>
              </a:path>
              <a:path w="886459" h="506095">
                <a:moveTo>
                  <a:pt x="881252" y="0"/>
                </a:moveTo>
                <a:lnTo>
                  <a:pt x="67132" y="462110"/>
                </a:lnTo>
                <a:lnTo>
                  <a:pt x="66181" y="468009"/>
                </a:lnTo>
                <a:lnTo>
                  <a:pt x="71867" y="470370"/>
                </a:lnTo>
                <a:lnTo>
                  <a:pt x="885951" y="8280"/>
                </a:lnTo>
                <a:lnTo>
                  <a:pt x="881252" y="0"/>
                </a:lnTo>
                <a:close/>
              </a:path>
              <a:path w="886459" h="506095">
                <a:moveTo>
                  <a:pt x="67132" y="462110"/>
                </a:moveTo>
                <a:lnTo>
                  <a:pt x="63881" y="463956"/>
                </a:lnTo>
                <a:lnTo>
                  <a:pt x="66181" y="468009"/>
                </a:lnTo>
                <a:lnTo>
                  <a:pt x="67132" y="4621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9869552" y="581903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8008365" y="6177572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347"/>
                </a:lnTo>
                <a:lnTo>
                  <a:pt x="126873" y="127000"/>
                </a:lnTo>
                <a:lnTo>
                  <a:pt x="79991" y="68203"/>
                </a:lnTo>
                <a:lnTo>
                  <a:pt x="76073" y="68198"/>
                </a:lnTo>
                <a:lnTo>
                  <a:pt x="76200" y="58686"/>
                </a:lnTo>
                <a:lnTo>
                  <a:pt x="80013" y="58686"/>
                </a:lnTo>
                <a:lnTo>
                  <a:pt x="127000" y="0"/>
                </a:lnTo>
                <a:close/>
              </a:path>
              <a:path w="1028700" h="127000">
                <a:moveTo>
                  <a:pt x="80009" y="58691"/>
                </a:moveTo>
                <a:lnTo>
                  <a:pt x="76200" y="63449"/>
                </a:lnTo>
                <a:lnTo>
                  <a:pt x="79991" y="68203"/>
                </a:lnTo>
                <a:lnTo>
                  <a:pt x="1028700" y="69392"/>
                </a:lnTo>
                <a:lnTo>
                  <a:pt x="1028700" y="59867"/>
                </a:lnTo>
                <a:lnTo>
                  <a:pt x="80009" y="58691"/>
                </a:lnTo>
                <a:close/>
              </a:path>
              <a:path w="1028700" h="127000">
                <a:moveTo>
                  <a:pt x="76200" y="58686"/>
                </a:moveTo>
                <a:lnTo>
                  <a:pt x="76073" y="68198"/>
                </a:lnTo>
                <a:lnTo>
                  <a:pt x="79991" y="68203"/>
                </a:lnTo>
                <a:lnTo>
                  <a:pt x="76200" y="63449"/>
                </a:lnTo>
                <a:lnTo>
                  <a:pt x="80009" y="58691"/>
                </a:lnTo>
                <a:lnTo>
                  <a:pt x="76200" y="586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 txBox="1"/>
          <p:nvPr/>
        </p:nvSpPr>
        <p:spPr>
          <a:xfrm>
            <a:off x="8403717" y="5732060"/>
            <a:ext cx="330200" cy="74612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2700">
              <a:spcBef>
                <a:spcPts val="1015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b="1" dirty="0">
                <a:latin typeface="Carlito"/>
                <a:cs typeface="Carlito"/>
              </a:rPr>
              <a:t>11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6793229" y="566063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23" y="31583"/>
                </a:moveTo>
                <a:lnTo>
                  <a:pt x="68072" y="34142"/>
                </a:lnTo>
                <a:lnTo>
                  <a:pt x="69353" y="40128"/>
                </a:lnTo>
                <a:lnTo>
                  <a:pt x="883285" y="447979"/>
                </a:lnTo>
                <a:lnTo>
                  <a:pt x="887476" y="439470"/>
                </a:lnTo>
                <a:lnTo>
                  <a:pt x="73623" y="31583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77"/>
                </a:lnTo>
                <a:lnTo>
                  <a:pt x="69353" y="40128"/>
                </a:lnTo>
                <a:lnTo>
                  <a:pt x="65912" y="38404"/>
                </a:lnTo>
                <a:lnTo>
                  <a:pt x="70231" y="29883"/>
                </a:lnTo>
                <a:lnTo>
                  <a:pt x="77318" y="29883"/>
                </a:lnTo>
                <a:lnTo>
                  <a:pt x="141986" y="127"/>
                </a:lnTo>
                <a:lnTo>
                  <a:pt x="0" y="0"/>
                </a:lnTo>
                <a:close/>
              </a:path>
              <a:path w="887729" h="448310">
                <a:moveTo>
                  <a:pt x="68072" y="34142"/>
                </a:moveTo>
                <a:lnTo>
                  <a:pt x="65912" y="38404"/>
                </a:lnTo>
                <a:lnTo>
                  <a:pt x="69353" y="40128"/>
                </a:lnTo>
                <a:lnTo>
                  <a:pt x="68072" y="34142"/>
                </a:lnTo>
                <a:close/>
              </a:path>
              <a:path w="887729" h="448310">
                <a:moveTo>
                  <a:pt x="70231" y="29883"/>
                </a:moveTo>
                <a:lnTo>
                  <a:pt x="68076" y="34135"/>
                </a:lnTo>
                <a:lnTo>
                  <a:pt x="73623" y="31583"/>
                </a:lnTo>
                <a:lnTo>
                  <a:pt x="70231" y="29883"/>
                </a:lnTo>
                <a:close/>
              </a:path>
              <a:path w="887729" h="448310">
                <a:moveTo>
                  <a:pt x="77318" y="29883"/>
                </a:moveTo>
                <a:lnTo>
                  <a:pt x="70231" y="29883"/>
                </a:lnTo>
                <a:lnTo>
                  <a:pt x="73623" y="31583"/>
                </a:lnTo>
                <a:lnTo>
                  <a:pt x="77318" y="298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7127876" y="5919317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latin typeface="Carlito"/>
                <a:cs typeface="Carlito"/>
              </a:rPr>
              <a:t>11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9108947" y="5111369"/>
            <a:ext cx="127000" cy="801370"/>
          </a:xfrm>
          <a:custGeom>
            <a:avLst/>
            <a:gdLst/>
            <a:ahLst/>
            <a:cxnLst/>
            <a:rect l="l" t="t" r="r" b="b"/>
            <a:pathLst>
              <a:path w="127000" h="801370">
                <a:moveTo>
                  <a:pt x="0" y="674700"/>
                </a:moveTo>
                <a:lnTo>
                  <a:pt x="64643" y="801141"/>
                </a:lnTo>
                <a:lnTo>
                  <a:pt x="101874" y="724979"/>
                </a:lnTo>
                <a:lnTo>
                  <a:pt x="59181" y="724979"/>
                </a:lnTo>
                <a:lnTo>
                  <a:pt x="59148" y="721126"/>
                </a:lnTo>
                <a:lnTo>
                  <a:pt x="0" y="674700"/>
                </a:lnTo>
                <a:close/>
              </a:path>
              <a:path w="127000" h="801370">
                <a:moveTo>
                  <a:pt x="59148" y="721126"/>
                </a:moveTo>
                <a:lnTo>
                  <a:pt x="59181" y="724979"/>
                </a:lnTo>
                <a:lnTo>
                  <a:pt x="63944" y="724941"/>
                </a:lnTo>
                <a:lnTo>
                  <a:pt x="59148" y="721126"/>
                </a:lnTo>
                <a:close/>
              </a:path>
              <a:path w="127000" h="801370">
                <a:moveTo>
                  <a:pt x="127000" y="673582"/>
                </a:moveTo>
                <a:lnTo>
                  <a:pt x="68686" y="721126"/>
                </a:lnTo>
                <a:lnTo>
                  <a:pt x="68706" y="724903"/>
                </a:lnTo>
                <a:lnTo>
                  <a:pt x="59181" y="724979"/>
                </a:lnTo>
                <a:lnTo>
                  <a:pt x="101874" y="724979"/>
                </a:lnTo>
                <a:lnTo>
                  <a:pt x="127000" y="673582"/>
                </a:lnTo>
                <a:close/>
              </a:path>
              <a:path w="127000" h="801370">
                <a:moveTo>
                  <a:pt x="64007" y="724940"/>
                </a:moveTo>
                <a:close/>
              </a:path>
              <a:path w="127000" h="801370">
                <a:moveTo>
                  <a:pt x="62356" y="0"/>
                </a:moveTo>
                <a:lnTo>
                  <a:pt x="52831" y="126"/>
                </a:lnTo>
                <a:lnTo>
                  <a:pt x="59148" y="721126"/>
                </a:lnTo>
                <a:lnTo>
                  <a:pt x="64007" y="724940"/>
                </a:lnTo>
                <a:lnTo>
                  <a:pt x="68673" y="721126"/>
                </a:lnTo>
                <a:lnTo>
                  <a:pt x="62356" y="0"/>
                </a:lnTo>
                <a:close/>
              </a:path>
              <a:path w="127000" h="801370">
                <a:moveTo>
                  <a:pt x="68674" y="721137"/>
                </a:moveTo>
                <a:lnTo>
                  <a:pt x="64008" y="724940"/>
                </a:lnTo>
                <a:lnTo>
                  <a:pt x="68706" y="724903"/>
                </a:lnTo>
                <a:lnTo>
                  <a:pt x="68674" y="7211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 txBox="1"/>
          <p:nvPr/>
        </p:nvSpPr>
        <p:spPr>
          <a:xfrm>
            <a:off x="9272779" y="5342890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b="1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D5315A63-BB98-405B-B217-4BA874EFB6D9}"/>
              </a:ext>
            </a:extLst>
          </p:cNvPr>
          <p:cNvSpPr txBox="1"/>
          <p:nvPr/>
        </p:nvSpPr>
        <p:spPr>
          <a:xfrm>
            <a:off x="3774015" y="2607032"/>
            <a:ext cx="63697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spc="5" dirty="0"/>
              <a:t> 12/12</a:t>
            </a:r>
            <a:endParaRPr lang="pt-BR"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4052" y="315926"/>
            <a:ext cx="6045835" cy="695325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>
                <a:solidFill>
                  <a:srgbClr val="000000"/>
                </a:solidFill>
                <a:latin typeface="Carlito"/>
                <a:cs typeface="Carlito"/>
              </a:rPr>
              <a:t>Método </a:t>
            </a:r>
            <a:r>
              <a:rPr spc="-10" dirty="0">
                <a:solidFill>
                  <a:srgbClr val="000000"/>
                </a:solidFill>
                <a:latin typeface="Carlito"/>
                <a:cs typeface="Carlito"/>
              </a:rPr>
              <a:t>de</a:t>
            </a:r>
            <a:r>
              <a:rPr spc="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pc="-30" dirty="0">
                <a:solidFill>
                  <a:srgbClr val="000000"/>
                </a:solidFill>
                <a:latin typeface="Carlito"/>
                <a:cs typeface="Carlito"/>
              </a:rPr>
              <a:t>Ford-Fulkerson</a:t>
            </a:r>
            <a:endParaRPr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65045" y="1258122"/>
            <a:ext cx="6254115" cy="940000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6870" indent="-344805">
              <a:spcBef>
                <a:spcPts val="869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2400" spc="-40" dirty="0">
                <a:latin typeface="Carlito"/>
                <a:cs typeface="Carlito"/>
              </a:rPr>
              <a:t>Grafo </a:t>
            </a:r>
            <a:r>
              <a:rPr sz="2400" spc="-10" dirty="0">
                <a:latin typeface="Carlito"/>
                <a:cs typeface="Carlito"/>
              </a:rPr>
              <a:t>Base </a:t>
            </a:r>
            <a:r>
              <a:rPr sz="2400" spc="-5" dirty="0">
                <a:latin typeface="Carlito"/>
                <a:cs typeface="Carlito"/>
              </a:rPr>
              <a:t>+ </a:t>
            </a:r>
            <a:r>
              <a:rPr sz="2400" spc="-40" dirty="0">
                <a:latin typeface="Carlito"/>
                <a:cs typeface="Carlito"/>
              </a:rPr>
              <a:t>Grafo</a:t>
            </a:r>
            <a:r>
              <a:rPr sz="2400" spc="11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Residual</a:t>
            </a:r>
            <a:endParaRPr sz="2400" dirty="0">
              <a:latin typeface="Carlito"/>
              <a:cs typeface="Carlito"/>
            </a:endParaRPr>
          </a:p>
          <a:p>
            <a:pPr marL="469265">
              <a:spcBef>
                <a:spcPts val="690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15" dirty="0">
                <a:latin typeface="Carlito"/>
                <a:cs typeface="Carlito"/>
              </a:rPr>
              <a:t>Encontrar novo </a:t>
            </a:r>
            <a:r>
              <a:rPr sz="2400" spc="-10" dirty="0">
                <a:latin typeface="Carlito"/>
                <a:cs typeface="Carlito"/>
              </a:rPr>
              <a:t>caminho </a:t>
            </a:r>
            <a:r>
              <a:rPr sz="2400" spc="-5" dirty="0">
                <a:latin typeface="Carlito"/>
                <a:cs typeface="Carlito"/>
              </a:rPr>
              <a:t>no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residual...</a:t>
            </a:r>
            <a:endParaRPr sz="2400" dirty="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28087" y="3236976"/>
            <a:ext cx="509270" cy="533400"/>
            <a:chOff x="704087" y="3236976"/>
            <a:chExt cx="509270" cy="533400"/>
          </a:xfrm>
        </p:grpSpPr>
        <p:sp>
          <p:nvSpPr>
            <p:cNvPr id="5" name="object 5"/>
            <p:cNvSpPr/>
            <p:nvPr/>
          </p:nvSpPr>
          <p:spPr>
            <a:xfrm>
              <a:off x="704087" y="3236976"/>
              <a:ext cx="487680" cy="4876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471" y="3252216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5573" y="3268599"/>
              <a:ext cx="386270" cy="3862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5573" y="3268599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31" y="72352"/>
                  </a:lnTo>
                  <a:lnTo>
                    <a:pt x="72342" y="42437"/>
                  </a:lnTo>
                  <a:lnTo>
                    <a:pt x="108203" y="19634"/>
                  </a:lnTo>
                  <a:lnTo>
                    <a:pt x="148856" y="5101"/>
                  </a:lnTo>
                  <a:lnTo>
                    <a:pt x="193141" y="0"/>
                  </a:lnTo>
                  <a:lnTo>
                    <a:pt x="237421" y="5101"/>
                  </a:lnTo>
                  <a:lnTo>
                    <a:pt x="278071" y="19634"/>
                  </a:lnTo>
                  <a:lnTo>
                    <a:pt x="313930" y="42437"/>
                  </a:lnTo>
                  <a:lnTo>
                    <a:pt x="343839" y="72352"/>
                  </a:lnTo>
                  <a:lnTo>
                    <a:pt x="366639" y="108218"/>
                  </a:lnTo>
                  <a:lnTo>
                    <a:pt x="381169" y="148876"/>
                  </a:lnTo>
                  <a:lnTo>
                    <a:pt x="386270" y="193166"/>
                  </a:lnTo>
                  <a:lnTo>
                    <a:pt x="381169" y="237410"/>
                  </a:lnTo>
                  <a:lnTo>
                    <a:pt x="366639" y="278034"/>
                  </a:lnTo>
                  <a:lnTo>
                    <a:pt x="343839" y="313878"/>
                  </a:lnTo>
                  <a:lnTo>
                    <a:pt x="313930" y="343779"/>
                  </a:lnTo>
                  <a:lnTo>
                    <a:pt x="278071" y="366575"/>
                  </a:lnTo>
                  <a:lnTo>
                    <a:pt x="237421" y="381105"/>
                  </a:lnTo>
                  <a:lnTo>
                    <a:pt x="193141" y="386206"/>
                  </a:lnTo>
                  <a:lnTo>
                    <a:pt x="148856" y="381105"/>
                  </a:lnTo>
                  <a:lnTo>
                    <a:pt x="108203" y="366575"/>
                  </a:lnTo>
                  <a:lnTo>
                    <a:pt x="72342" y="343779"/>
                  </a:lnTo>
                  <a:lnTo>
                    <a:pt x="42431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408632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07079" y="2688335"/>
            <a:ext cx="509270" cy="1719580"/>
            <a:chOff x="1783079" y="2688335"/>
            <a:chExt cx="509270" cy="1719580"/>
          </a:xfrm>
        </p:grpSpPr>
        <p:sp>
          <p:nvSpPr>
            <p:cNvPr id="11" name="object 11"/>
            <p:cNvSpPr/>
            <p:nvPr/>
          </p:nvSpPr>
          <p:spPr>
            <a:xfrm>
              <a:off x="1783079" y="2688335"/>
              <a:ext cx="487680" cy="4876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07463" y="2703575"/>
              <a:ext cx="484631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34133" y="2719323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34133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6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83079" y="3874007"/>
              <a:ext cx="487680" cy="4876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7463" y="3889247"/>
              <a:ext cx="484631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4133" y="3905376"/>
              <a:ext cx="386207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34133" y="3905376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0" y="5101"/>
                  </a:lnTo>
                  <a:lnTo>
                    <a:pt x="278090" y="19634"/>
                  </a:lnTo>
                  <a:lnTo>
                    <a:pt x="313931" y="42437"/>
                  </a:lnTo>
                  <a:lnTo>
                    <a:pt x="343819" y="72352"/>
                  </a:lnTo>
                  <a:lnTo>
                    <a:pt x="366597" y="108218"/>
                  </a:lnTo>
                  <a:lnTo>
                    <a:pt x="381112" y="148876"/>
                  </a:lnTo>
                  <a:lnTo>
                    <a:pt x="386207" y="193167"/>
                  </a:lnTo>
                  <a:lnTo>
                    <a:pt x="381112" y="237457"/>
                  </a:lnTo>
                  <a:lnTo>
                    <a:pt x="366597" y="278115"/>
                  </a:lnTo>
                  <a:lnTo>
                    <a:pt x="343819" y="313981"/>
                  </a:lnTo>
                  <a:lnTo>
                    <a:pt x="313931" y="343896"/>
                  </a:lnTo>
                  <a:lnTo>
                    <a:pt x="278090" y="366699"/>
                  </a:lnTo>
                  <a:lnTo>
                    <a:pt x="237450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87674" y="39505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608576" y="3877055"/>
            <a:ext cx="509270" cy="533400"/>
            <a:chOff x="3084576" y="3877055"/>
            <a:chExt cx="509270" cy="533400"/>
          </a:xfrm>
        </p:grpSpPr>
        <p:sp>
          <p:nvSpPr>
            <p:cNvPr id="21" name="object 21"/>
            <p:cNvSpPr/>
            <p:nvPr/>
          </p:nvSpPr>
          <p:spPr>
            <a:xfrm>
              <a:off x="3084576" y="3877055"/>
              <a:ext cx="487679" cy="4876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08960" y="3892295"/>
              <a:ext cx="484632" cy="51815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6011" y="3906773"/>
              <a:ext cx="386206" cy="3862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36011" y="390677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56"/>
                  </a:lnTo>
                  <a:lnTo>
                    <a:pt x="19631" y="108116"/>
                  </a:lnTo>
                  <a:lnTo>
                    <a:pt x="42427" y="72275"/>
                  </a:lnTo>
                  <a:lnTo>
                    <a:pt x="72328" y="42387"/>
                  </a:lnTo>
                  <a:lnTo>
                    <a:pt x="108172" y="19609"/>
                  </a:lnTo>
                  <a:lnTo>
                    <a:pt x="148796" y="5094"/>
                  </a:lnTo>
                  <a:lnTo>
                    <a:pt x="193039" y="0"/>
                  </a:lnTo>
                  <a:lnTo>
                    <a:pt x="237330" y="5094"/>
                  </a:lnTo>
                  <a:lnTo>
                    <a:pt x="277988" y="19609"/>
                  </a:lnTo>
                  <a:lnTo>
                    <a:pt x="313854" y="42387"/>
                  </a:lnTo>
                  <a:lnTo>
                    <a:pt x="343769" y="72275"/>
                  </a:lnTo>
                  <a:lnTo>
                    <a:pt x="366572" y="108116"/>
                  </a:lnTo>
                  <a:lnTo>
                    <a:pt x="381105" y="148756"/>
                  </a:lnTo>
                  <a:lnTo>
                    <a:pt x="386206" y="193039"/>
                  </a:lnTo>
                  <a:lnTo>
                    <a:pt x="381105" y="237330"/>
                  </a:lnTo>
                  <a:lnTo>
                    <a:pt x="366572" y="277988"/>
                  </a:lnTo>
                  <a:lnTo>
                    <a:pt x="343769" y="313854"/>
                  </a:lnTo>
                  <a:lnTo>
                    <a:pt x="313854" y="343769"/>
                  </a:lnTo>
                  <a:lnTo>
                    <a:pt x="277988" y="366572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2"/>
                  </a:lnTo>
                  <a:lnTo>
                    <a:pt x="72328" y="343769"/>
                  </a:lnTo>
                  <a:lnTo>
                    <a:pt x="42427" y="313854"/>
                  </a:lnTo>
                  <a:lnTo>
                    <a:pt x="19631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90060" y="395185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602479" y="2688335"/>
            <a:ext cx="1728470" cy="1082040"/>
            <a:chOff x="3078479" y="2688335"/>
            <a:chExt cx="1728470" cy="1082040"/>
          </a:xfrm>
        </p:grpSpPr>
        <p:sp>
          <p:nvSpPr>
            <p:cNvPr id="27" name="object 27"/>
            <p:cNvSpPr/>
            <p:nvPr/>
          </p:nvSpPr>
          <p:spPr>
            <a:xfrm>
              <a:off x="3078479" y="2688335"/>
              <a:ext cx="487680" cy="4876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102863" y="2703575"/>
              <a:ext cx="484632" cy="5181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128898" y="2719323"/>
              <a:ext cx="386334" cy="38633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28898" y="271932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4" y="193166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7679" y="3236975"/>
              <a:ext cx="487679" cy="4876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063" y="3252215"/>
              <a:ext cx="484632" cy="51816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49368" y="3268598"/>
              <a:ext cx="386206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368" y="3268598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1" y="108218"/>
                  </a:lnTo>
                  <a:lnTo>
                    <a:pt x="42427" y="72352"/>
                  </a:lnTo>
                  <a:lnTo>
                    <a:pt x="72328" y="42437"/>
                  </a:lnTo>
                  <a:lnTo>
                    <a:pt x="108172" y="19634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10"/>
                  </a:lnTo>
                  <a:lnTo>
                    <a:pt x="366572" y="278034"/>
                  </a:lnTo>
                  <a:lnTo>
                    <a:pt x="343769" y="313878"/>
                  </a:lnTo>
                  <a:lnTo>
                    <a:pt x="313854" y="343779"/>
                  </a:lnTo>
                  <a:lnTo>
                    <a:pt x="277988" y="366575"/>
                  </a:lnTo>
                  <a:lnTo>
                    <a:pt x="237330" y="381105"/>
                  </a:lnTo>
                  <a:lnTo>
                    <a:pt x="193039" y="386206"/>
                  </a:lnTo>
                  <a:lnTo>
                    <a:pt x="148796" y="381105"/>
                  </a:lnTo>
                  <a:lnTo>
                    <a:pt x="108172" y="366575"/>
                  </a:lnTo>
                  <a:lnTo>
                    <a:pt x="72328" y="343779"/>
                  </a:lnTo>
                  <a:lnTo>
                    <a:pt x="42427" y="313878"/>
                  </a:lnTo>
                  <a:lnTo>
                    <a:pt x="19631" y="278034"/>
                  </a:lnTo>
                  <a:lnTo>
                    <a:pt x="5101" y="237410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3798" y="331325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6624" y="2848990"/>
            <a:ext cx="3323590" cy="1314450"/>
          </a:xfrm>
          <a:custGeom>
            <a:avLst/>
            <a:gdLst/>
            <a:ahLst/>
            <a:cxnLst/>
            <a:rect l="l" t="t" r="r" b="b"/>
            <a:pathLst>
              <a:path w="3323590" h="1314450">
                <a:moveTo>
                  <a:pt x="751509" y="1249553"/>
                </a:moveTo>
                <a:lnTo>
                  <a:pt x="729615" y="1211199"/>
                </a:lnTo>
                <a:lnTo>
                  <a:pt x="681151" y="1126236"/>
                </a:lnTo>
                <a:lnTo>
                  <a:pt x="687603" y="1201204"/>
                </a:lnTo>
                <a:lnTo>
                  <a:pt x="5295" y="745363"/>
                </a:lnTo>
                <a:lnTo>
                  <a:pt x="0" y="753237"/>
                </a:lnTo>
                <a:lnTo>
                  <a:pt x="682320" y="1209103"/>
                </a:lnTo>
                <a:lnTo>
                  <a:pt x="610666" y="1231773"/>
                </a:lnTo>
                <a:lnTo>
                  <a:pt x="751509" y="1249553"/>
                </a:lnTo>
                <a:close/>
              </a:path>
              <a:path w="3323590" h="1314450">
                <a:moveTo>
                  <a:pt x="751509" y="63500"/>
                </a:moveTo>
                <a:lnTo>
                  <a:pt x="609650" y="69215"/>
                </a:lnTo>
                <a:lnTo>
                  <a:pt x="679056" y="97993"/>
                </a:lnTo>
                <a:lnTo>
                  <a:pt x="355" y="471932"/>
                </a:lnTo>
                <a:lnTo>
                  <a:pt x="4953" y="480314"/>
                </a:lnTo>
                <a:lnTo>
                  <a:pt x="683666" y="106299"/>
                </a:lnTo>
                <a:lnTo>
                  <a:pt x="670864" y="180340"/>
                </a:lnTo>
                <a:lnTo>
                  <a:pt x="728980" y="96139"/>
                </a:lnTo>
                <a:lnTo>
                  <a:pt x="751509" y="63500"/>
                </a:lnTo>
                <a:close/>
              </a:path>
              <a:path w="3323590" h="1314450">
                <a:moveTo>
                  <a:pt x="1008176" y="383667"/>
                </a:moveTo>
                <a:lnTo>
                  <a:pt x="982776" y="332867"/>
                </a:lnTo>
                <a:lnTo>
                  <a:pt x="944676" y="256667"/>
                </a:lnTo>
                <a:lnTo>
                  <a:pt x="881176" y="383667"/>
                </a:lnTo>
                <a:lnTo>
                  <a:pt x="939850" y="336727"/>
                </a:lnTo>
                <a:lnTo>
                  <a:pt x="939977" y="336626"/>
                </a:lnTo>
                <a:lnTo>
                  <a:pt x="939850" y="1056386"/>
                </a:lnTo>
                <a:lnTo>
                  <a:pt x="949375" y="1056386"/>
                </a:lnTo>
                <a:lnTo>
                  <a:pt x="949375" y="336626"/>
                </a:lnTo>
                <a:lnTo>
                  <a:pt x="949375" y="332867"/>
                </a:lnTo>
                <a:lnTo>
                  <a:pt x="949502" y="336727"/>
                </a:lnTo>
                <a:lnTo>
                  <a:pt x="1008176" y="383667"/>
                </a:lnTo>
                <a:close/>
              </a:path>
              <a:path w="3323590" h="1314450">
                <a:moveTo>
                  <a:pt x="2046274" y="63500"/>
                </a:moveTo>
                <a:lnTo>
                  <a:pt x="2036622" y="58674"/>
                </a:lnTo>
                <a:lnTo>
                  <a:pt x="1919274" y="0"/>
                </a:lnTo>
                <a:lnTo>
                  <a:pt x="1966214" y="58674"/>
                </a:lnTo>
                <a:lnTo>
                  <a:pt x="1137716" y="58674"/>
                </a:lnTo>
                <a:lnTo>
                  <a:pt x="1137716" y="68199"/>
                </a:lnTo>
                <a:lnTo>
                  <a:pt x="1966315" y="68199"/>
                </a:lnTo>
                <a:lnTo>
                  <a:pt x="1919274" y="127000"/>
                </a:lnTo>
                <a:lnTo>
                  <a:pt x="2036876" y="68199"/>
                </a:lnTo>
                <a:lnTo>
                  <a:pt x="2046274" y="63500"/>
                </a:lnTo>
                <a:close/>
              </a:path>
              <a:path w="3323590" h="1314450">
                <a:moveTo>
                  <a:pt x="2053386" y="1250823"/>
                </a:moveTo>
                <a:lnTo>
                  <a:pt x="1926386" y="1187196"/>
                </a:lnTo>
                <a:lnTo>
                  <a:pt x="1973414" y="1245997"/>
                </a:lnTo>
                <a:lnTo>
                  <a:pt x="1137716" y="1244854"/>
                </a:lnTo>
                <a:lnTo>
                  <a:pt x="1137716" y="1254379"/>
                </a:lnTo>
                <a:lnTo>
                  <a:pt x="1973313" y="1255522"/>
                </a:lnTo>
                <a:lnTo>
                  <a:pt x="1926259" y="1314196"/>
                </a:lnTo>
                <a:lnTo>
                  <a:pt x="2043950" y="1255522"/>
                </a:lnTo>
                <a:lnTo>
                  <a:pt x="2053386" y="1250823"/>
                </a:lnTo>
                <a:close/>
              </a:path>
              <a:path w="3323590" h="1314450">
                <a:moveTo>
                  <a:pt x="2304084" y="383032"/>
                </a:moveTo>
                <a:lnTo>
                  <a:pt x="2278354" y="332740"/>
                </a:lnTo>
                <a:lnTo>
                  <a:pt x="2239429" y="256667"/>
                </a:lnTo>
                <a:lnTo>
                  <a:pt x="2177084" y="384175"/>
                </a:lnTo>
                <a:lnTo>
                  <a:pt x="2235390" y="336677"/>
                </a:lnTo>
                <a:lnTo>
                  <a:pt x="2241727" y="1057783"/>
                </a:lnTo>
                <a:lnTo>
                  <a:pt x="2251252" y="1057656"/>
                </a:lnTo>
                <a:lnTo>
                  <a:pt x="2244915" y="336677"/>
                </a:lnTo>
                <a:lnTo>
                  <a:pt x="2304084" y="383032"/>
                </a:lnTo>
                <a:close/>
              </a:path>
              <a:path w="3323590" h="1314450">
                <a:moveTo>
                  <a:pt x="3323259" y="749300"/>
                </a:moveTo>
                <a:lnTo>
                  <a:pt x="3181527" y="756805"/>
                </a:lnTo>
                <a:lnTo>
                  <a:pt x="3251276" y="784631"/>
                </a:lnTo>
                <a:lnTo>
                  <a:pt x="2437307" y="1246759"/>
                </a:lnTo>
                <a:lnTo>
                  <a:pt x="2442006" y="1255014"/>
                </a:lnTo>
                <a:lnTo>
                  <a:pt x="3255988" y="793013"/>
                </a:lnTo>
                <a:lnTo>
                  <a:pt x="3244138" y="867156"/>
                </a:lnTo>
                <a:lnTo>
                  <a:pt x="3300831" y="782701"/>
                </a:lnTo>
                <a:lnTo>
                  <a:pt x="3323259" y="749300"/>
                </a:lnTo>
                <a:close/>
              </a:path>
              <a:path w="3323590" h="1314450">
                <a:moveTo>
                  <a:pt x="3323259" y="476123"/>
                </a:moveTo>
                <a:lnTo>
                  <a:pt x="3301174" y="448437"/>
                </a:lnTo>
                <a:lnTo>
                  <a:pt x="3234740" y="365125"/>
                </a:lnTo>
                <a:lnTo>
                  <a:pt x="3252724" y="438251"/>
                </a:lnTo>
                <a:lnTo>
                  <a:pt x="2434640" y="59182"/>
                </a:lnTo>
                <a:lnTo>
                  <a:pt x="2430576" y="67818"/>
                </a:lnTo>
                <a:lnTo>
                  <a:pt x="3248698" y="446849"/>
                </a:lnTo>
                <a:lnTo>
                  <a:pt x="3181400" y="480441"/>
                </a:lnTo>
                <a:lnTo>
                  <a:pt x="3323259" y="47612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558897" y="3836619"/>
            <a:ext cx="51943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11/13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71873" y="4118229"/>
            <a:ext cx="51943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11/14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99814" y="3353765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35983" y="3423030"/>
            <a:ext cx="31178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7/7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44692" y="383661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4/4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87826" y="3045460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89" h="916939">
                <a:moveTo>
                  <a:pt x="52450" y="784606"/>
                </a:moveTo>
                <a:lnTo>
                  <a:pt x="0" y="916558"/>
                </a:lnTo>
                <a:lnTo>
                  <a:pt x="137032" y="879220"/>
                </a:lnTo>
                <a:lnTo>
                  <a:pt x="77970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44" y="859656"/>
                </a:lnTo>
                <a:lnTo>
                  <a:pt x="52450" y="784606"/>
                </a:lnTo>
                <a:close/>
              </a:path>
              <a:path w="1024889" h="916939">
                <a:moveTo>
                  <a:pt x="56768" y="865758"/>
                </a:moveTo>
                <a:lnTo>
                  <a:pt x="59943" y="869314"/>
                </a:lnTo>
                <a:lnTo>
                  <a:pt x="62792" y="866769"/>
                </a:lnTo>
                <a:lnTo>
                  <a:pt x="56768" y="865758"/>
                </a:lnTo>
                <a:close/>
              </a:path>
              <a:path w="1024889" h="916939">
                <a:moveTo>
                  <a:pt x="62792" y="866769"/>
                </a:moveTo>
                <a:lnTo>
                  <a:pt x="59943" y="869314"/>
                </a:lnTo>
                <a:lnTo>
                  <a:pt x="77970" y="869314"/>
                </a:lnTo>
                <a:lnTo>
                  <a:pt x="62792" y="866769"/>
                </a:lnTo>
                <a:close/>
              </a:path>
              <a:path w="1024889" h="916939">
                <a:moveTo>
                  <a:pt x="1018540" y="0"/>
                </a:moveTo>
                <a:lnTo>
                  <a:pt x="56444" y="859656"/>
                </a:lnTo>
                <a:lnTo>
                  <a:pt x="56768" y="865758"/>
                </a:lnTo>
                <a:lnTo>
                  <a:pt x="62792" y="866769"/>
                </a:lnTo>
                <a:lnTo>
                  <a:pt x="1024890" y="7112"/>
                </a:lnTo>
                <a:lnTo>
                  <a:pt x="1018540" y="0"/>
                </a:lnTo>
                <a:close/>
              </a:path>
              <a:path w="1024889" h="916939">
                <a:moveTo>
                  <a:pt x="56444" y="859656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44" y="859656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264914" y="3456889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0/9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550152" y="3227832"/>
            <a:ext cx="509270" cy="533400"/>
            <a:chOff x="5026152" y="3227832"/>
            <a:chExt cx="509270" cy="533400"/>
          </a:xfrm>
        </p:grpSpPr>
        <p:sp>
          <p:nvSpPr>
            <p:cNvPr id="45" name="object 45"/>
            <p:cNvSpPr/>
            <p:nvPr/>
          </p:nvSpPr>
          <p:spPr>
            <a:xfrm>
              <a:off x="5026152" y="3227832"/>
              <a:ext cx="487679" cy="4876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50536" y="3243072"/>
              <a:ext cx="484632" cy="5181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6063" y="3258185"/>
              <a:ext cx="386207" cy="38620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76063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4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50" y="5101"/>
                  </a:lnTo>
                  <a:lnTo>
                    <a:pt x="278090" y="19631"/>
                  </a:lnTo>
                  <a:lnTo>
                    <a:pt x="313931" y="42427"/>
                  </a:lnTo>
                  <a:lnTo>
                    <a:pt x="343819" y="72328"/>
                  </a:lnTo>
                  <a:lnTo>
                    <a:pt x="366597" y="108172"/>
                  </a:lnTo>
                  <a:lnTo>
                    <a:pt x="381112" y="148796"/>
                  </a:lnTo>
                  <a:lnTo>
                    <a:pt x="386207" y="193039"/>
                  </a:lnTo>
                  <a:lnTo>
                    <a:pt x="381112" y="237330"/>
                  </a:lnTo>
                  <a:lnTo>
                    <a:pt x="366597" y="277988"/>
                  </a:lnTo>
                  <a:lnTo>
                    <a:pt x="343819" y="313854"/>
                  </a:lnTo>
                  <a:lnTo>
                    <a:pt x="313931" y="343769"/>
                  </a:lnTo>
                  <a:lnTo>
                    <a:pt x="278090" y="366572"/>
                  </a:lnTo>
                  <a:lnTo>
                    <a:pt x="237450" y="381105"/>
                  </a:lnTo>
                  <a:lnTo>
                    <a:pt x="193166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730747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629144" y="2679192"/>
            <a:ext cx="509270" cy="533400"/>
            <a:chOff x="6105144" y="2679192"/>
            <a:chExt cx="509270" cy="533400"/>
          </a:xfrm>
        </p:grpSpPr>
        <p:sp>
          <p:nvSpPr>
            <p:cNvPr id="51" name="object 51"/>
            <p:cNvSpPr/>
            <p:nvPr/>
          </p:nvSpPr>
          <p:spPr>
            <a:xfrm>
              <a:off x="6105144" y="2679192"/>
              <a:ext cx="487679" cy="4876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29528" y="2694432"/>
              <a:ext cx="484631" cy="5181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54674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54674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87673" y="2763723"/>
            <a:ext cx="445135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  <a:tabLst>
                <a:tab pos="1307465" algn="l"/>
                <a:tab pos="4333875" algn="l"/>
              </a:tabLst>
            </a:pPr>
            <a:r>
              <a:rPr sz="1600" dirty="0">
                <a:latin typeface="Carlito"/>
                <a:cs typeface="Carlito"/>
              </a:rPr>
              <a:t>2	5	</a:t>
            </a:r>
            <a:r>
              <a:rPr sz="2400" spc="7" baseline="3472" dirty="0">
                <a:latin typeface="Carlito"/>
                <a:cs typeface="Carlito"/>
              </a:rPr>
              <a:t>2</a:t>
            </a:r>
            <a:endParaRPr sz="2400" baseline="3472">
              <a:latin typeface="Carlito"/>
              <a:cs typeface="Carli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629144" y="3864864"/>
            <a:ext cx="509270" cy="533400"/>
            <a:chOff x="6105144" y="3864864"/>
            <a:chExt cx="509270" cy="533400"/>
          </a:xfrm>
        </p:grpSpPr>
        <p:sp>
          <p:nvSpPr>
            <p:cNvPr id="57" name="object 57"/>
            <p:cNvSpPr/>
            <p:nvPr/>
          </p:nvSpPr>
          <p:spPr>
            <a:xfrm>
              <a:off x="6105144" y="3864864"/>
              <a:ext cx="487679" cy="4876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129528" y="3880104"/>
              <a:ext cx="484631" cy="51816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54674" y="3894963"/>
              <a:ext cx="386206" cy="3863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54674" y="389496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094" y="148876"/>
                  </a:lnTo>
                  <a:lnTo>
                    <a:pt x="19609" y="108218"/>
                  </a:lnTo>
                  <a:lnTo>
                    <a:pt x="42387" y="72352"/>
                  </a:lnTo>
                  <a:lnTo>
                    <a:pt x="72275" y="42437"/>
                  </a:lnTo>
                  <a:lnTo>
                    <a:pt x="108116" y="19634"/>
                  </a:lnTo>
                  <a:lnTo>
                    <a:pt x="148756" y="5101"/>
                  </a:lnTo>
                  <a:lnTo>
                    <a:pt x="193039" y="0"/>
                  </a:lnTo>
                  <a:lnTo>
                    <a:pt x="237330" y="5101"/>
                  </a:lnTo>
                  <a:lnTo>
                    <a:pt x="277988" y="19634"/>
                  </a:lnTo>
                  <a:lnTo>
                    <a:pt x="313854" y="42437"/>
                  </a:lnTo>
                  <a:lnTo>
                    <a:pt x="343769" y="72352"/>
                  </a:lnTo>
                  <a:lnTo>
                    <a:pt x="366572" y="108218"/>
                  </a:lnTo>
                  <a:lnTo>
                    <a:pt x="381105" y="148876"/>
                  </a:lnTo>
                  <a:lnTo>
                    <a:pt x="386206" y="193167"/>
                  </a:lnTo>
                  <a:lnTo>
                    <a:pt x="381105" y="237457"/>
                  </a:lnTo>
                  <a:lnTo>
                    <a:pt x="366572" y="278115"/>
                  </a:lnTo>
                  <a:lnTo>
                    <a:pt x="343769" y="313981"/>
                  </a:lnTo>
                  <a:lnTo>
                    <a:pt x="313854" y="343896"/>
                  </a:lnTo>
                  <a:lnTo>
                    <a:pt x="277988" y="366699"/>
                  </a:lnTo>
                  <a:lnTo>
                    <a:pt x="237330" y="381232"/>
                  </a:lnTo>
                  <a:lnTo>
                    <a:pt x="193039" y="386334"/>
                  </a:lnTo>
                  <a:lnTo>
                    <a:pt x="148756" y="381232"/>
                  </a:lnTo>
                  <a:lnTo>
                    <a:pt x="108116" y="366699"/>
                  </a:lnTo>
                  <a:lnTo>
                    <a:pt x="72275" y="343896"/>
                  </a:lnTo>
                  <a:lnTo>
                    <a:pt x="42387" y="313981"/>
                  </a:lnTo>
                  <a:lnTo>
                    <a:pt x="19609" y="278115"/>
                  </a:lnTo>
                  <a:lnTo>
                    <a:pt x="5094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809358" y="393999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930640" y="3864864"/>
            <a:ext cx="509270" cy="533400"/>
            <a:chOff x="7406640" y="3864864"/>
            <a:chExt cx="509270" cy="533400"/>
          </a:xfrm>
        </p:grpSpPr>
        <p:sp>
          <p:nvSpPr>
            <p:cNvPr id="63" name="object 63"/>
            <p:cNvSpPr/>
            <p:nvPr/>
          </p:nvSpPr>
          <p:spPr>
            <a:xfrm>
              <a:off x="7406640" y="3864864"/>
              <a:ext cx="487679" cy="487680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431024" y="3880104"/>
              <a:ext cx="484631" cy="51816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56424" y="3896233"/>
              <a:ext cx="386333" cy="38633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456424" y="3896233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7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4"/>
                  </a:lnTo>
                  <a:lnTo>
                    <a:pt x="313981" y="42437"/>
                  </a:lnTo>
                  <a:lnTo>
                    <a:pt x="343896" y="72352"/>
                  </a:lnTo>
                  <a:lnTo>
                    <a:pt x="366699" y="108218"/>
                  </a:lnTo>
                  <a:lnTo>
                    <a:pt x="381232" y="148876"/>
                  </a:lnTo>
                  <a:lnTo>
                    <a:pt x="386333" y="193167"/>
                  </a:lnTo>
                  <a:lnTo>
                    <a:pt x="381232" y="237457"/>
                  </a:lnTo>
                  <a:lnTo>
                    <a:pt x="366699" y="278115"/>
                  </a:lnTo>
                  <a:lnTo>
                    <a:pt x="343896" y="313981"/>
                  </a:lnTo>
                  <a:lnTo>
                    <a:pt x="313981" y="343896"/>
                  </a:lnTo>
                  <a:lnTo>
                    <a:pt x="278115" y="366699"/>
                  </a:lnTo>
                  <a:lnTo>
                    <a:pt x="237457" y="381232"/>
                  </a:lnTo>
                  <a:lnTo>
                    <a:pt x="193167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7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11743" y="3941445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8921495" y="2679192"/>
            <a:ext cx="509270" cy="533400"/>
            <a:chOff x="7397495" y="2679192"/>
            <a:chExt cx="509270" cy="533400"/>
          </a:xfrm>
        </p:grpSpPr>
        <p:sp>
          <p:nvSpPr>
            <p:cNvPr id="69" name="object 69"/>
            <p:cNvSpPr/>
            <p:nvPr/>
          </p:nvSpPr>
          <p:spPr>
            <a:xfrm>
              <a:off x="7397495" y="2679192"/>
              <a:ext cx="487679" cy="4876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421879" y="2694432"/>
              <a:ext cx="484631" cy="51816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49438" y="2708910"/>
              <a:ext cx="386206" cy="38633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49438" y="2708910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166"/>
                  </a:moveTo>
                  <a:lnTo>
                    <a:pt x="5101" y="148876"/>
                  </a:lnTo>
                  <a:lnTo>
                    <a:pt x="19634" y="108218"/>
                  </a:lnTo>
                  <a:lnTo>
                    <a:pt x="42437" y="72352"/>
                  </a:lnTo>
                  <a:lnTo>
                    <a:pt x="72352" y="42437"/>
                  </a:lnTo>
                  <a:lnTo>
                    <a:pt x="108218" y="19634"/>
                  </a:lnTo>
                  <a:lnTo>
                    <a:pt x="148876" y="5101"/>
                  </a:lnTo>
                  <a:lnTo>
                    <a:pt x="193166" y="0"/>
                  </a:lnTo>
                  <a:lnTo>
                    <a:pt x="237410" y="5101"/>
                  </a:lnTo>
                  <a:lnTo>
                    <a:pt x="278034" y="19634"/>
                  </a:lnTo>
                  <a:lnTo>
                    <a:pt x="313878" y="42437"/>
                  </a:lnTo>
                  <a:lnTo>
                    <a:pt x="343779" y="72352"/>
                  </a:lnTo>
                  <a:lnTo>
                    <a:pt x="366575" y="108218"/>
                  </a:lnTo>
                  <a:lnTo>
                    <a:pt x="381105" y="148876"/>
                  </a:lnTo>
                  <a:lnTo>
                    <a:pt x="386206" y="193166"/>
                  </a:lnTo>
                  <a:lnTo>
                    <a:pt x="381105" y="237457"/>
                  </a:lnTo>
                  <a:lnTo>
                    <a:pt x="366575" y="278115"/>
                  </a:lnTo>
                  <a:lnTo>
                    <a:pt x="343779" y="313981"/>
                  </a:lnTo>
                  <a:lnTo>
                    <a:pt x="313878" y="343896"/>
                  </a:lnTo>
                  <a:lnTo>
                    <a:pt x="278034" y="366699"/>
                  </a:lnTo>
                  <a:lnTo>
                    <a:pt x="237410" y="381232"/>
                  </a:lnTo>
                  <a:lnTo>
                    <a:pt x="193166" y="386334"/>
                  </a:lnTo>
                  <a:lnTo>
                    <a:pt x="148876" y="381232"/>
                  </a:lnTo>
                  <a:lnTo>
                    <a:pt x="108218" y="366699"/>
                  </a:lnTo>
                  <a:lnTo>
                    <a:pt x="72352" y="343896"/>
                  </a:lnTo>
                  <a:lnTo>
                    <a:pt x="42437" y="313981"/>
                  </a:lnTo>
                  <a:lnTo>
                    <a:pt x="19634" y="278115"/>
                  </a:lnTo>
                  <a:lnTo>
                    <a:pt x="5101" y="237457"/>
                  </a:lnTo>
                  <a:lnTo>
                    <a:pt x="0" y="193166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9104757" y="2753309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0143743" y="3227832"/>
            <a:ext cx="509270" cy="533400"/>
            <a:chOff x="8619743" y="3227832"/>
            <a:chExt cx="509270" cy="533400"/>
          </a:xfrm>
        </p:grpSpPr>
        <p:sp>
          <p:nvSpPr>
            <p:cNvPr id="75" name="object 75"/>
            <p:cNvSpPr/>
            <p:nvPr/>
          </p:nvSpPr>
          <p:spPr>
            <a:xfrm>
              <a:off x="8619743" y="3227832"/>
              <a:ext cx="487679" cy="4876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644127" y="3243072"/>
              <a:ext cx="484631" cy="51815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669781" y="3258185"/>
              <a:ext cx="386334" cy="386206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669781" y="3258185"/>
              <a:ext cx="386715" cy="386715"/>
            </a:xfrm>
            <a:custGeom>
              <a:avLst/>
              <a:gdLst/>
              <a:ahLst/>
              <a:cxnLst/>
              <a:rect l="l" t="t" r="r" b="b"/>
              <a:pathLst>
                <a:path w="386715" h="386714">
                  <a:moveTo>
                    <a:pt x="0" y="193039"/>
                  </a:moveTo>
                  <a:lnTo>
                    <a:pt x="5101" y="148796"/>
                  </a:lnTo>
                  <a:lnTo>
                    <a:pt x="19634" y="108172"/>
                  </a:lnTo>
                  <a:lnTo>
                    <a:pt x="42437" y="72328"/>
                  </a:lnTo>
                  <a:lnTo>
                    <a:pt x="72352" y="42427"/>
                  </a:lnTo>
                  <a:lnTo>
                    <a:pt x="108218" y="19631"/>
                  </a:lnTo>
                  <a:lnTo>
                    <a:pt x="148876" y="5101"/>
                  </a:lnTo>
                  <a:lnTo>
                    <a:pt x="193167" y="0"/>
                  </a:lnTo>
                  <a:lnTo>
                    <a:pt x="237457" y="5101"/>
                  </a:lnTo>
                  <a:lnTo>
                    <a:pt x="278115" y="19631"/>
                  </a:lnTo>
                  <a:lnTo>
                    <a:pt x="313981" y="42427"/>
                  </a:lnTo>
                  <a:lnTo>
                    <a:pt x="343896" y="72328"/>
                  </a:lnTo>
                  <a:lnTo>
                    <a:pt x="366699" y="108172"/>
                  </a:lnTo>
                  <a:lnTo>
                    <a:pt x="381232" y="148796"/>
                  </a:lnTo>
                  <a:lnTo>
                    <a:pt x="386334" y="193039"/>
                  </a:lnTo>
                  <a:lnTo>
                    <a:pt x="381232" y="237330"/>
                  </a:lnTo>
                  <a:lnTo>
                    <a:pt x="366699" y="277988"/>
                  </a:lnTo>
                  <a:lnTo>
                    <a:pt x="343896" y="313854"/>
                  </a:lnTo>
                  <a:lnTo>
                    <a:pt x="313981" y="343769"/>
                  </a:lnTo>
                  <a:lnTo>
                    <a:pt x="278115" y="366572"/>
                  </a:lnTo>
                  <a:lnTo>
                    <a:pt x="237457" y="381105"/>
                  </a:lnTo>
                  <a:lnTo>
                    <a:pt x="193167" y="386206"/>
                  </a:lnTo>
                  <a:lnTo>
                    <a:pt x="148876" y="381105"/>
                  </a:lnTo>
                  <a:lnTo>
                    <a:pt x="108218" y="366572"/>
                  </a:lnTo>
                  <a:lnTo>
                    <a:pt x="72352" y="343769"/>
                  </a:lnTo>
                  <a:lnTo>
                    <a:pt x="42437" y="313854"/>
                  </a:lnTo>
                  <a:lnTo>
                    <a:pt x="19634" y="277988"/>
                  </a:lnTo>
                  <a:lnTo>
                    <a:pt x="5101" y="237330"/>
                  </a:lnTo>
                  <a:lnTo>
                    <a:pt x="0" y="193039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25482" y="330288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927469" y="2897759"/>
            <a:ext cx="3322954" cy="1255395"/>
          </a:xfrm>
          <a:custGeom>
            <a:avLst/>
            <a:gdLst/>
            <a:ahLst/>
            <a:cxnLst/>
            <a:rect l="l" t="t" r="r" b="b"/>
            <a:pathLst>
              <a:path w="3322954" h="1255395">
                <a:moveTo>
                  <a:pt x="751078" y="4318"/>
                </a:moveTo>
                <a:lnTo>
                  <a:pt x="609219" y="10033"/>
                </a:lnTo>
                <a:lnTo>
                  <a:pt x="678865" y="38747"/>
                </a:lnTo>
                <a:lnTo>
                  <a:pt x="0" y="412750"/>
                </a:lnTo>
                <a:lnTo>
                  <a:pt x="4572" y="421132"/>
                </a:lnTo>
                <a:lnTo>
                  <a:pt x="683361" y="47053"/>
                </a:lnTo>
                <a:lnTo>
                  <a:pt x="670560" y="121158"/>
                </a:lnTo>
                <a:lnTo>
                  <a:pt x="728573" y="36957"/>
                </a:lnTo>
                <a:lnTo>
                  <a:pt x="751078" y="4318"/>
                </a:lnTo>
                <a:close/>
              </a:path>
              <a:path w="3322954" h="1255395">
                <a:moveTo>
                  <a:pt x="807720" y="1053846"/>
                </a:moveTo>
                <a:lnTo>
                  <a:pt x="785710" y="1026795"/>
                </a:lnTo>
                <a:lnTo>
                  <a:pt x="718058" y="943610"/>
                </a:lnTo>
                <a:lnTo>
                  <a:pt x="736727" y="1016558"/>
                </a:lnTo>
                <a:lnTo>
                  <a:pt x="4191" y="685812"/>
                </a:lnTo>
                <a:lnTo>
                  <a:pt x="381" y="694448"/>
                </a:lnTo>
                <a:lnTo>
                  <a:pt x="732866" y="1025232"/>
                </a:lnTo>
                <a:lnTo>
                  <a:pt x="665861" y="1059434"/>
                </a:lnTo>
                <a:lnTo>
                  <a:pt x="807720" y="1053846"/>
                </a:lnTo>
                <a:close/>
              </a:path>
              <a:path w="3322954" h="1255395">
                <a:moveTo>
                  <a:pt x="1007745" y="324485"/>
                </a:moveTo>
                <a:lnTo>
                  <a:pt x="982345" y="273685"/>
                </a:lnTo>
                <a:lnTo>
                  <a:pt x="944245" y="197485"/>
                </a:lnTo>
                <a:lnTo>
                  <a:pt x="880745" y="324485"/>
                </a:lnTo>
                <a:lnTo>
                  <a:pt x="939419" y="277545"/>
                </a:lnTo>
                <a:lnTo>
                  <a:pt x="939546" y="273685"/>
                </a:lnTo>
                <a:lnTo>
                  <a:pt x="939546" y="277444"/>
                </a:lnTo>
                <a:lnTo>
                  <a:pt x="939546" y="997204"/>
                </a:lnTo>
                <a:lnTo>
                  <a:pt x="949071" y="997204"/>
                </a:lnTo>
                <a:lnTo>
                  <a:pt x="948944" y="277444"/>
                </a:lnTo>
                <a:lnTo>
                  <a:pt x="949071" y="277545"/>
                </a:lnTo>
                <a:lnTo>
                  <a:pt x="1007745" y="324485"/>
                </a:lnTo>
                <a:close/>
              </a:path>
              <a:path w="3322954" h="1255395">
                <a:moveTo>
                  <a:pt x="2052955" y="1191641"/>
                </a:moveTo>
                <a:lnTo>
                  <a:pt x="1926082" y="1128014"/>
                </a:lnTo>
                <a:lnTo>
                  <a:pt x="1972995" y="1186815"/>
                </a:lnTo>
                <a:lnTo>
                  <a:pt x="1137412" y="1185545"/>
                </a:lnTo>
                <a:lnTo>
                  <a:pt x="1137412" y="1195070"/>
                </a:lnTo>
                <a:lnTo>
                  <a:pt x="1972894" y="1196340"/>
                </a:lnTo>
                <a:lnTo>
                  <a:pt x="1925955" y="1255014"/>
                </a:lnTo>
                <a:lnTo>
                  <a:pt x="2043531" y="1196340"/>
                </a:lnTo>
                <a:lnTo>
                  <a:pt x="2052955" y="1191641"/>
                </a:lnTo>
                <a:close/>
              </a:path>
              <a:path w="3322954" h="1255395">
                <a:moveTo>
                  <a:pt x="3322955" y="416941"/>
                </a:moveTo>
                <a:lnTo>
                  <a:pt x="3300831" y="389255"/>
                </a:lnTo>
                <a:lnTo>
                  <a:pt x="3234309" y="305943"/>
                </a:lnTo>
                <a:lnTo>
                  <a:pt x="3252279" y="379006"/>
                </a:lnTo>
                <a:lnTo>
                  <a:pt x="2434209" y="0"/>
                </a:lnTo>
                <a:lnTo>
                  <a:pt x="2430272" y="8636"/>
                </a:lnTo>
                <a:lnTo>
                  <a:pt x="3248253" y="387667"/>
                </a:lnTo>
                <a:lnTo>
                  <a:pt x="3253727" y="384949"/>
                </a:lnTo>
                <a:lnTo>
                  <a:pt x="3248253" y="387667"/>
                </a:lnTo>
                <a:lnTo>
                  <a:pt x="3180969" y="421132"/>
                </a:lnTo>
                <a:lnTo>
                  <a:pt x="3322955" y="416941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2533294" y="2835910"/>
            <a:ext cx="466979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919095" algn="l"/>
                <a:tab pos="4552950" algn="l"/>
              </a:tabLst>
            </a:pPr>
            <a:r>
              <a:rPr sz="1600" dirty="0">
                <a:latin typeface="Carlito"/>
                <a:cs typeface="Carlito"/>
              </a:rPr>
              <a:t>12/16	19/20	</a:t>
            </a:r>
            <a:r>
              <a:rPr sz="2400" baseline="3472" dirty="0">
                <a:latin typeface="Carlito"/>
                <a:cs typeface="Carlito"/>
              </a:rPr>
              <a:t>4</a:t>
            </a:r>
            <a:endParaRPr sz="2400" baseline="3472">
              <a:latin typeface="Carlito"/>
              <a:cs typeface="Carlito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921498" y="3343478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761982" y="28256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008365" y="3035045"/>
            <a:ext cx="1024890" cy="916940"/>
          </a:xfrm>
          <a:custGeom>
            <a:avLst/>
            <a:gdLst/>
            <a:ahLst/>
            <a:cxnLst/>
            <a:rect l="l" t="t" r="r" b="b"/>
            <a:pathLst>
              <a:path w="1024890" h="916939">
                <a:moveTo>
                  <a:pt x="52324" y="784605"/>
                </a:moveTo>
                <a:lnTo>
                  <a:pt x="0" y="916558"/>
                </a:lnTo>
                <a:lnTo>
                  <a:pt x="136906" y="879220"/>
                </a:lnTo>
                <a:lnTo>
                  <a:pt x="77937" y="869314"/>
                </a:lnTo>
                <a:lnTo>
                  <a:pt x="59943" y="869314"/>
                </a:lnTo>
                <a:lnTo>
                  <a:pt x="53593" y="862202"/>
                </a:lnTo>
                <a:lnTo>
                  <a:pt x="56435" y="859664"/>
                </a:lnTo>
                <a:lnTo>
                  <a:pt x="52324" y="784605"/>
                </a:lnTo>
                <a:close/>
              </a:path>
              <a:path w="1024890" h="916939">
                <a:moveTo>
                  <a:pt x="56768" y="865758"/>
                </a:moveTo>
                <a:lnTo>
                  <a:pt x="59943" y="869314"/>
                </a:lnTo>
                <a:lnTo>
                  <a:pt x="62791" y="866770"/>
                </a:lnTo>
                <a:lnTo>
                  <a:pt x="56768" y="865758"/>
                </a:lnTo>
                <a:close/>
              </a:path>
              <a:path w="1024890" h="916939">
                <a:moveTo>
                  <a:pt x="62791" y="866770"/>
                </a:moveTo>
                <a:lnTo>
                  <a:pt x="59943" y="869314"/>
                </a:lnTo>
                <a:lnTo>
                  <a:pt x="77937" y="869314"/>
                </a:lnTo>
                <a:lnTo>
                  <a:pt x="62791" y="866770"/>
                </a:lnTo>
                <a:close/>
              </a:path>
              <a:path w="1024890" h="916939">
                <a:moveTo>
                  <a:pt x="1018413" y="0"/>
                </a:moveTo>
                <a:lnTo>
                  <a:pt x="56435" y="859664"/>
                </a:lnTo>
                <a:lnTo>
                  <a:pt x="56768" y="865758"/>
                </a:lnTo>
                <a:lnTo>
                  <a:pt x="62791" y="866770"/>
                </a:lnTo>
                <a:lnTo>
                  <a:pt x="1024763" y="7112"/>
                </a:lnTo>
                <a:lnTo>
                  <a:pt x="1018413" y="0"/>
                </a:lnTo>
                <a:close/>
              </a:path>
              <a:path w="1024890" h="916939">
                <a:moveTo>
                  <a:pt x="56435" y="859664"/>
                </a:moveTo>
                <a:lnTo>
                  <a:pt x="53593" y="862202"/>
                </a:lnTo>
                <a:lnTo>
                  <a:pt x="56768" y="865758"/>
                </a:lnTo>
                <a:lnTo>
                  <a:pt x="56435" y="85966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8586597" y="344677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303131" y="3034410"/>
            <a:ext cx="892810" cy="421640"/>
          </a:xfrm>
          <a:custGeom>
            <a:avLst/>
            <a:gdLst/>
            <a:ahLst/>
            <a:cxnLst/>
            <a:rect l="l" t="t" r="r" b="b"/>
            <a:pathLst>
              <a:path w="892809" h="421639">
                <a:moveTo>
                  <a:pt x="74562" y="33471"/>
                </a:moveTo>
                <a:lnTo>
                  <a:pt x="69170" y="36154"/>
                </a:lnTo>
                <a:lnTo>
                  <a:pt x="69110" y="36285"/>
                </a:lnTo>
                <a:lnTo>
                  <a:pt x="70531" y="42064"/>
                </a:lnTo>
                <a:lnTo>
                  <a:pt x="888619" y="421131"/>
                </a:lnTo>
                <a:lnTo>
                  <a:pt x="892683" y="412496"/>
                </a:lnTo>
                <a:lnTo>
                  <a:pt x="74562" y="33471"/>
                </a:lnTo>
                <a:close/>
              </a:path>
              <a:path w="892809" h="421639">
                <a:moveTo>
                  <a:pt x="141859" y="0"/>
                </a:moveTo>
                <a:lnTo>
                  <a:pt x="0" y="4190"/>
                </a:lnTo>
                <a:lnTo>
                  <a:pt x="88519" y="115188"/>
                </a:lnTo>
                <a:lnTo>
                  <a:pt x="70531" y="42064"/>
                </a:lnTo>
                <a:lnTo>
                  <a:pt x="67183" y="40512"/>
                </a:lnTo>
                <a:lnTo>
                  <a:pt x="71120" y="31876"/>
                </a:lnTo>
                <a:lnTo>
                  <a:pt x="77769" y="31876"/>
                </a:lnTo>
                <a:lnTo>
                  <a:pt x="141859" y="0"/>
                </a:lnTo>
                <a:close/>
              </a:path>
              <a:path w="892809" h="421639">
                <a:moveTo>
                  <a:pt x="69110" y="36285"/>
                </a:moveTo>
                <a:lnTo>
                  <a:pt x="67183" y="40512"/>
                </a:lnTo>
                <a:lnTo>
                  <a:pt x="70531" y="42064"/>
                </a:lnTo>
                <a:lnTo>
                  <a:pt x="69110" y="36285"/>
                </a:lnTo>
                <a:close/>
              </a:path>
              <a:path w="892809" h="421639">
                <a:moveTo>
                  <a:pt x="71120" y="31876"/>
                </a:moveTo>
                <a:lnTo>
                  <a:pt x="69170" y="36154"/>
                </a:lnTo>
                <a:lnTo>
                  <a:pt x="74562" y="33471"/>
                </a:lnTo>
                <a:lnTo>
                  <a:pt x="71120" y="31876"/>
                </a:lnTo>
                <a:close/>
              </a:path>
              <a:path w="892809" h="421639">
                <a:moveTo>
                  <a:pt x="77769" y="31876"/>
                </a:moveTo>
                <a:lnTo>
                  <a:pt x="71120" y="31876"/>
                </a:lnTo>
                <a:lnTo>
                  <a:pt x="74562" y="33471"/>
                </a:lnTo>
                <a:lnTo>
                  <a:pt x="77769" y="31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9594596" y="3237941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064882" y="2838576"/>
            <a:ext cx="908685" cy="127000"/>
          </a:xfrm>
          <a:custGeom>
            <a:avLst/>
            <a:gdLst/>
            <a:ahLst/>
            <a:cxnLst/>
            <a:rect l="l" t="t" r="r" b="b"/>
            <a:pathLst>
              <a:path w="908684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79959" y="68199"/>
                </a:lnTo>
                <a:lnTo>
                  <a:pt x="76200" y="68199"/>
                </a:lnTo>
                <a:lnTo>
                  <a:pt x="76200" y="58674"/>
                </a:lnTo>
                <a:lnTo>
                  <a:pt x="80060" y="58674"/>
                </a:lnTo>
                <a:lnTo>
                  <a:pt x="127000" y="0"/>
                </a:lnTo>
                <a:close/>
              </a:path>
              <a:path w="908684" h="127000">
                <a:moveTo>
                  <a:pt x="76200" y="63500"/>
                </a:moveTo>
                <a:lnTo>
                  <a:pt x="76200" y="68199"/>
                </a:lnTo>
                <a:lnTo>
                  <a:pt x="79959" y="68199"/>
                </a:lnTo>
                <a:lnTo>
                  <a:pt x="76200" y="63500"/>
                </a:lnTo>
                <a:close/>
              </a:path>
              <a:path w="908684" h="127000">
                <a:moveTo>
                  <a:pt x="908558" y="58674"/>
                </a:moveTo>
                <a:lnTo>
                  <a:pt x="80060" y="58674"/>
                </a:lnTo>
                <a:lnTo>
                  <a:pt x="76200" y="63500"/>
                </a:lnTo>
                <a:lnTo>
                  <a:pt x="79959" y="68199"/>
                </a:lnTo>
                <a:lnTo>
                  <a:pt x="908558" y="68199"/>
                </a:lnTo>
                <a:lnTo>
                  <a:pt x="908558" y="58674"/>
                </a:lnTo>
                <a:close/>
              </a:path>
              <a:path w="908684" h="127000">
                <a:moveTo>
                  <a:pt x="80060" y="58674"/>
                </a:moveTo>
                <a:lnTo>
                  <a:pt x="76200" y="58674"/>
                </a:lnTo>
                <a:lnTo>
                  <a:pt x="76200" y="63500"/>
                </a:lnTo>
                <a:lnTo>
                  <a:pt x="8006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8442198" y="2878074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986271" y="3034411"/>
            <a:ext cx="751205" cy="417195"/>
          </a:xfrm>
          <a:custGeom>
            <a:avLst/>
            <a:gdLst/>
            <a:ahLst/>
            <a:cxnLst/>
            <a:rect l="l" t="t" r="r" b="b"/>
            <a:pathLst>
              <a:path w="751204" h="417195">
                <a:moveTo>
                  <a:pt x="80644" y="299974"/>
                </a:moveTo>
                <a:lnTo>
                  <a:pt x="0" y="416813"/>
                </a:lnTo>
                <a:lnTo>
                  <a:pt x="141985" y="411225"/>
                </a:lnTo>
                <a:lnTo>
                  <a:pt x="76928" y="384301"/>
                </a:lnTo>
                <a:lnTo>
                  <a:pt x="69087" y="384301"/>
                </a:lnTo>
                <a:lnTo>
                  <a:pt x="64515" y="375919"/>
                </a:lnTo>
                <a:lnTo>
                  <a:pt x="67842" y="374086"/>
                </a:lnTo>
                <a:lnTo>
                  <a:pt x="80644" y="299974"/>
                </a:lnTo>
                <a:close/>
              </a:path>
              <a:path w="751204" h="417195">
                <a:moveTo>
                  <a:pt x="66801" y="380111"/>
                </a:moveTo>
                <a:lnTo>
                  <a:pt x="69087" y="384301"/>
                </a:lnTo>
                <a:lnTo>
                  <a:pt x="72450" y="382448"/>
                </a:lnTo>
                <a:lnTo>
                  <a:pt x="66801" y="380111"/>
                </a:lnTo>
                <a:close/>
              </a:path>
              <a:path w="751204" h="417195">
                <a:moveTo>
                  <a:pt x="72450" y="382448"/>
                </a:moveTo>
                <a:lnTo>
                  <a:pt x="69087" y="384301"/>
                </a:lnTo>
                <a:lnTo>
                  <a:pt x="76928" y="384301"/>
                </a:lnTo>
                <a:lnTo>
                  <a:pt x="72450" y="382448"/>
                </a:lnTo>
                <a:close/>
              </a:path>
              <a:path w="751204" h="417195">
                <a:moveTo>
                  <a:pt x="746632" y="0"/>
                </a:moveTo>
                <a:lnTo>
                  <a:pt x="67842" y="374086"/>
                </a:lnTo>
                <a:lnTo>
                  <a:pt x="66801" y="380111"/>
                </a:lnTo>
                <a:lnTo>
                  <a:pt x="72450" y="382448"/>
                </a:lnTo>
                <a:lnTo>
                  <a:pt x="751204" y="8381"/>
                </a:lnTo>
                <a:lnTo>
                  <a:pt x="746632" y="0"/>
                </a:lnTo>
                <a:close/>
              </a:path>
              <a:path w="751204" h="417195">
                <a:moveTo>
                  <a:pt x="67842" y="374086"/>
                </a:moveTo>
                <a:lnTo>
                  <a:pt x="64515" y="375919"/>
                </a:lnTo>
                <a:lnTo>
                  <a:pt x="66801" y="380111"/>
                </a:lnTo>
                <a:lnTo>
                  <a:pt x="67842" y="374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275322" y="3099892"/>
            <a:ext cx="319405" cy="6915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9060">
              <a:spcBef>
                <a:spcPts val="80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  <a:p>
            <a:pPr marL="12700">
              <a:spcBef>
                <a:spcPts val="700"/>
              </a:spcBef>
            </a:pPr>
            <a:r>
              <a:rPr sz="160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9366757" y="3583686"/>
            <a:ext cx="886460" cy="506095"/>
          </a:xfrm>
          <a:custGeom>
            <a:avLst/>
            <a:gdLst/>
            <a:ahLst/>
            <a:cxnLst/>
            <a:rect l="l" t="t" r="r" b="b"/>
            <a:pathLst>
              <a:path w="886459" h="506095">
                <a:moveTo>
                  <a:pt x="79121" y="387857"/>
                </a:moveTo>
                <a:lnTo>
                  <a:pt x="0" y="505713"/>
                </a:lnTo>
                <a:lnTo>
                  <a:pt x="141732" y="498220"/>
                </a:lnTo>
                <a:lnTo>
                  <a:pt x="76688" y="472313"/>
                </a:lnTo>
                <a:lnTo>
                  <a:pt x="68580" y="472313"/>
                </a:lnTo>
                <a:lnTo>
                  <a:pt x="63881" y="463931"/>
                </a:lnTo>
                <a:lnTo>
                  <a:pt x="67142" y="462080"/>
                </a:lnTo>
                <a:lnTo>
                  <a:pt x="79121" y="387857"/>
                </a:lnTo>
                <a:close/>
              </a:path>
              <a:path w="886459" h="506095">
                <a:moveTo>
                  <a:pt x="66248" y="468154"/>
                </a:moveTo>
                <a:lnTo>
                  <a:pt x="68580" y="472313"/>
                </a:lnTo>
                <a:lnTo>
                  <a:pt x="71923" y="470414"/>
                </a:lnTo>
                <a:lnTo>
                  <a:pt x="66248" y="468154"/>
                </a:lnTo>
                <a:close/>
              </a:path>
              <a:path w="886459" h="506095">
                <a:moveTo>
                  <a:pt x="71923" y="470414"/>
                </a:moveTo>
                <a:lnTo>
                  <a:pt x="68580" y="472313"/>
                </a:lnTo>
                <a:lnTo>
                  <a:pt x="76688" y="472313"/>
                </a:lnTo>
                <a:lnTo>
                  <a:pt x="71923" y="470414"/>
                </a:lnTo>
                <a:close/>
              </a:path>
              <a:path w="886459" h="506095">
                <a:moveTo>
                  <a:pt x="881252" y="0"/>
                </a:moveTo>
                <a:lnTo>
                  <a:pt x="67142" y="462080"/>
                </a:lnTo>
                <a:lnTo>
                  <a:pt x="66181" y="468034"/>
                </a:lnTo>
                <a:lnTo>
                  <a:pt x="71923" y="470414"/>
                </a:lnTo>
                <a:lnTo>
                  <a:pt x="885951" y="8254"/>
                </a:lnTo>
                <a:lnTo>
                  <a:pt x="881252" y="0"/>
                </a:lnTo>
                <a:close/>
              </a:path>
              <a:path w="886459" h="506095">
                <a:moveTo>
                  <a:pt x="67142" y="462080"/>
                </a:moveTo>
                <a:lnTo>
                  <a:pt x="63881" y="463931"/>
                </a:lnTo>
                <a:lnTo>
                  <a:pt x="66181" y="468034"/>
                </a:lnTo>
                <a:lnTo>
                  <a:pt x="67142" y="4620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9869552" y="380187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8008365" y="4161409"/>
            <a:ext cx="1028700" cy="127000"/>
          </a:xfrm>
          <a:custGeom>
            <a:avLst/>
            <a:gdLst/>
            <a:ahLst/>
            <a:cxnLst/>
            <a:rect l="l" t="t" r="r" b="b"/>
            <a:pathLst>
              <a:path w="1028700" h="127000">
                <a:moveTo>
                  <a:pt x="127000" y="0"/>
                </a:moveTo>
                <a:lnTo>
                  <a:pt x="0" y="63246"/>
                </a:lnTo>
                <a:lnTo>
                  <a:pt x="126873" y="127000"/>
                </a:lnTo>
                <a:lnTo>
                  <a:pt x="80047" y="68203"/>
                </a:lnTo>
                <a:lnTo>
                  <a:pt x="76073" y="68199"/>
                </a:lnTo>
                <a:lnTo>
                  <a:pt x="76200" y="58674"/>
                </a:lnTo>
                <a:lnTo>
                  <a:pt x="79966" y="58674"/>
                </a:lnTo>
                <a:lnTo>
                  <a:pt x="127000" y="0"/>
                </a:lnTo>
                <a:close/>
              </a:path>
              <a:path w="1028700" h="127000">
                <a:moveTo>
                  <a:pt x="79963" y="58678"/>
                </a:moveTo>
                <a:lnTo>
                  <a:pt x="76200" y="63373"/>
                </a:lnTo>
                <a:lnTo>
                  <a:pt x="80047" y="68203"/>
                </a:lnTo>
                <a:lnTo>
                  <a:pt x="1028700" y="69342"/>
                </a:lnTo>
                <a:lnTo>
                  <a:pt x="1028700" y="59817"/>
                </a:lnTo>
                <a:lnTo>
                  <a:pt x="79963" y="58678"/>
                </a:lnTo>
                <a:close/>
              </a:path>
              <a:path w="1028700" h="127000">
                <a:moveTo>
                  <a:pt x="76200" y="58674"/>
                </a:moveTo>
                <a:lnTo>
                  <a:pt x="76073" y="68199"/>
                </a:lnTo>
                <a:lnTo>
                  <a:pt x="80047" y="68203"/>
                </a:lnTo>
                <a:lnTo>
                  <a:pt x="76200" y="63373"/>
                </a:lnTo>
                <a:lnTo>
                  <a:pt x="79963" y="58678"/>
                </a:lnTo>
                <a:lnTo>
                  <a:pt x="76200" y="586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8403717" y="3715268"/>
            <a:ext cx="330200" cy="74549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spcBef>
                <a:spcPts val="10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  <a:p>
            <a:pPr marL="109855">
              <a:spcBef>
                <a:spcPts val="915"/>
              </a:spcBef>
            </a:pPr>
            <a:r>
              <a:rPr sz="1600" dirty="0">
                <a:latin typeface="Carlito"/>
                <a:cs typeface="Carlito"/>
              </a:rPr>
              <a:t>11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793229" y="3644392"/>
            <a:ext cx="887730" cy="448309"/>
          </a:xfrm>
          <a:custGeom>
            <a:avLst/>
            <a:gdLst/>
            <a:ahLst/>
            <a:cxnLst/>
            <a:rect l="l" t="t" r="r" b="b"/>
            <a:pathLst>
              <a:path w="887729" h="448310">
                <a:moveTo>
                  <a:pt x="73687" y="31577"/>
                </a:moveTo>
                <a:lnTo>
                  <a:pt x="68072" y="34162"/>
                </a:lnTo>
                <a:lnTo>
                  <a:pt x="69336" y="40069"/>
                </a:lnTo>
                <a:lnTo>
                  <a:pt x="883285" y="448055"/>
                </a:lnTo>
                <a:lnTo>
                  <a:pt x="887476" y="439419"/>
                </a:lnTo>
                <a:lnTo>
                  <a:pt x="73687" y="31577"/>
                </a:lnTo>
                <a:close/>
              </a:path>
              <a:path w="887729" h="448310">
                <a:moveTo>
                  <a:pt x="0" y="0"/>
                </a:moveTo>
                <a:lnTo>
                  <a:pt x="85090" y="113664"/>
                </a:lnTo>
                <a:lnTo>
                  <a:pt x="69336" y="40069"/>
                </a:lnTo>
                <a:lnTo>
                  <a:pt x="65912" y="38353"/>
                </a:lnTo>
                <a:lnTo>
                  <a:pt x="70231" y="29844"/>
                </a:lnTo>
                <a:lnTo>
                  <a:pt x="77449" y="29844"/>
                </a:lnTo>
                <a:lnTo>
                  <a:pt x="141986" y="126"/>
                </a:lnTo>
                <a:lnTo>
                  <a:pt x="0" y="0"/>
                </a:lnTo>
                <a:close/>
              </a:path>
              <a:path w="887729" h="448310">
                <a:moveTo>
                  <a:pt x="70231" y="29844"/>
                </a:moveTo>
                <a:lnTo>
                  <a:pt x="65912" y="38353"/>
                </a:lnTo>
                <a:lnTo>
                  <a:pt x="69336" y="40069"/>
                </a:lnTo>
                <a:lnTo>
                  <a:pt x="68072" y="34162"/>
                </a:lnTo>
                <a:lnTo>
                  <a:pt x="73687" y="31577"/>
                </a:lnTo>
                <a:lnTo>
                  <a:pt x="70231" y="29844"/>
                </a:lnTo>
                <a:close/>
              </a:path>
              <a:path w="887729" h="448310">
                <a:moveTo>
                  <a:pt x="77449" y="29844"/>
                </a:moveTo>
                <a:lnTo>
                  <a:pt x="70231" y="29844"/>
                </a:lnTo>
                <a:lnTo>
                  <a:pt x="73687" y="31577"/>
                </a:lnTo>
                <a:lnTo>
                  <a:pt x="77449" y="29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7127876" y="3902202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108947" y="3095117"/>
            <a:ext cx="127000" cy="801370"/>
          </a:xfrm>
          <a:custGeom>
            <a:avLst/>
            <a:gdLst/>
            <a:ahLst/>
            <a:cxnLst/>
            <a:rect l="l" t="t" r="r" b="b"/>
            <a:pathLst>
              <a:path w="127000" h="801370">
                <a:moveTo>
                  <a:pt x="0" y="674751"/>
                </a:moveTo>
                <a:lnTo>
                  <a:pt x="64643" y="801116"/>
                </a:lnTo>
                <a:lnTo>
                  <a:pt x="101846" y="725043"/>
                </a:lnTo>
                <a:lnTo>
                  <a:pt x="59181" y="725043"/>
                </a:lnTo>
                <a:lnTo>
                  <a:pt x="59147" y="721106"/>
                </a:lnTo>
                <a:lnTo>
                  <a:pt x="0" y="674751"/>
                </a:lnTo>
                <a:close/>
              </a:path>
              <a:path w="127000" h="801370">
                <a:moveTo>
                  <a:pt x="59147" y="721106"/>
                </a:moveTo>
                <a:lnTo>
                  <a:pt x="59181" y="725043"/>
                </a:lnTo>
                <a:lnTo>
                  <a:pt x="68706" y="724916"/>
                </a:lnTo>
                <a:lnTo>
                  <a:pt x="64007" y="724916"/>
                </a:lnTo>
                <a:lnTo>
                  <a:pt x="59147" y="721106"/>
                </a:lnTo>
                <a:close/>
              </a:path>
              <a:path w="127000" h="801370">
                <a:moveTo>
                  <a:pt x="127000" y="673608"/>
                </a:moveTo>
                <a:lnTo>
                  <a:pt x="68684" y="721106"/>
                </a:lnTo>
                <a:lnTo>
                  <a:pt x="68706" y="724916"/>
                </a:lnTo>
                <a:lnTo>
                  <a:pt x="59181" y="725043"/>
                </a:lnTo>
                <a:lnTo>
                  <a:pt x="101846" y="725043"/>
                </a:lnTo>
                <a:lnTo>
                  <a:pt x="127000" y="673608"/>
                </a:lnTo>
                <a:close/>
              </a:path>
              <a:path w="127000" h="801370">
                <a:moveTo>
                  <a:pt x="62356" y="0"/>
                </a:moveTo>
                <a:lnTo>
                  <a:pt x="52831" y="127"/>
                </a:lnTo>
                <a:lnTo>
                  <a:pt x="59159" y="721115"/>
                </a:lnTo>
                <a:lnTo>
                  <a:pt x="64007" y="724916"/>
                </a:lnTo>
                <a:lnTo>
                  <a:pt x="68673" y="721106"/>
                </a:lnTo>
                <a:lnTo>
                  <a:pt x="62356" y="0"/>
                </a:lnTo>
                <a:close/>
              </a:path>
              <a:path w="127000" h="801370">
                <a:moveTo>
                  <a:pt x="68673" y="721115"/>
                </a:moveTo>
                <a:lnTo>
                  <a:pt x="64007" y="724916"/>
                </a:lnTo>
                <a:lnTo>
                  <a:pt x="68706" y="724916"/>
                </a:lnTo>
                <a:lnTo>
                  <a:pt x="68673" y="721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9272779" y="3325749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61592EBB-BF3B-4063-BE9F-F97638633723}"/>
              </a:ext>
            </a:extLst>
          </p:cNvPr>
          <p:cNvSpPr txBox="1"/>
          <p:nvPr/>
        </p:nvSpPr>
        <p:spPr>
          <a:xfrm>
            <a:off x="4319653" y="4772924"/>
            <a:ext cx="42434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/>
              <a:t>Como não há caminho viável,</a:t>
            </a:r>
          </a:p>
          <a:p>
            <a:pPr algn="ctr"/>
            <a:r>
              <a:rPr lang="pt-BR" sz="2400" dirty="0"/>
              <a:t>Chegamos ao ótimo!</a:t>
            </a:r>
          </a:p>
          <a:p>
            <a:pPr algn="ctr"/>
            <a:endParaRPr lang="pt-BR" sz="2400" dirty="0"/>
          </a:p>
          <a:p>
            <a:pPr algn="ctr"/>
            <a:r>
              <a:rPr lang="pt-BR" sz="2400" dirty="0">
                <a:solidFill>
                  <a:schemeClr val="tx2"/>
                </a:solidFill>
              </a:rPr>
              <a:t>O Fluxo Máximo é </a:t>
            </a:r>
            <a:r>
              <a:rPr lang="pt-BR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A72F13F5-1E74-4433-A580-91FBACE9EF58}"/>
              </a:ext>
            </a:extLst>
          </p:cNvPr>
          <p:cNvSpPr txBox="1"/>
          <p:nvPr/>
        </p:nvSpPr>
        <p:spPr>
          <a:xfrm>
            <a:off x="2224552" y="256225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90675">
              <a:spcBef>
                <a:spcPts val="1914"/>
              </a:spcBef>
            </a:pPr>
            <a:r>
              <a:rPr lang="pt-BR" sz="1800" spc="5" dirty="0">
                <a:latin typeface="Carlito"/>
                <a:cs typeface="Carlito"/>
              </a:rPr>
              <a:t>12/12</a:t>
            </a:r>
            <a:endParaRPr lang="pt-BR" sz="1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5044" y="1356818"/>
            <a:ext cx="63881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rlito"/>
                <a:cs typeface="Carlito"/>
              </a:rPr>
              <a:t>Aplique o </a:t>
            </a:r>
            <a:r>
              <a:rPr sz="3200" spc="-20" dirty="0">
                <a:latin typeface="Carlito"/>
                <a:cs typeface="Carlito"/>
              </a:rPr>
              <a:t>método </a:t>
            </a:r>
            <a:r>
              <a:rPr sz="3200" spc="-10" dirty="0">
                <a:latin typeface="Carlito"/>
                <a:cs typeface="Carlito"/>
              </a:rPr>
              <a:t>de</a:t>
            </a:r>
            <a:r>
              <a:rPr sz="3200" spc="7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Ford-Fulkerson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Exercício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909565" y="2098624"/>
            <a:ext cx="23367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85033" y="2752344"/>
            <a:ext cx="588645" cy="591820"/>
            <a:chOff x="2161032" y="2752344"/>
            <a:chExt cx="588645" cy="591820"/>
          </a:xfrm>
        </p:grpSpPr>
        <p:sp>
          <p:nvSpPr>
            <p:cNvPr id="6" name="object 6"/>
            <p:cNvSpPr/>
            <p:nvPr/>
          </p:nvSpPr>
          <p:spPr>
            <a:xfrm>
              <a:off x="2161032" y="2752344"/>
              <a:ext cx="588263" cy="59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7232" y="2819400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12467" y="2784348"/>
              <a:ext cx="487552" cy="4874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12467" y="2784348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80" h="487679">
                  <a:moveTo>
                    <a:pt x="0" y="243712"/>
                  </a:moveTo>
                  <a:lnTo>
                    <a:pt x="4955" y="194590"/>
                  </a:lnTo>
                  <a:lnTo>
                    <a:pt x="19169" y="148840"/>
                  </a:lnTo>
                  <a:lnTo>
                    <a:pt x="41656" y="107441"/>
                  </a:lnTo>
                  <a:lnTo>
                    <a:pt x="71437" y="71373"/>
                  </a:lnTo>
                  <a:lnTo>
                    <a:pt x="107528" y="41616"/>
                  </a:lnTo>
                  <a:lnTo>
                    <a:pt x="148947" y="19149"/>
                  </a:lnTo>
                  <a:lnTo>
                    <a:pt x="194711" y="4950"/>
                  </a:lnTo>
                  <a:lnTo>
                    <a:pt x="243839" y="0"/>
                  </a:lnTo>
                  <a:lnTo>
                    <a:pt x="292962" y="4950"/>
                  </a:lnTo>
                  <a:lnTo>
                    <a:pt x="338712" y="19149"/>
                  </a:lnTo>
                  <a:lnTo>
                    <a:pt x="380111" y="41616"/>
                  </a:lnTo>
                  <a:lnTo>
                    <a:pt x="416178" y="71374"/>
                  </a:lnTo>
                  <a:lnTo>
                    <a:pt x="445936" y="107441"/>
                  </a:lnTo>
                  <a:lnTo>
                    <a:pt x="468403" y="148840"/>
                  </a:lnTo>
                  <a:lnTo>
                    <a:pt x="482602" y="194590"/>
                  </a:lnTo>
                  <a:lnTo>
                    <a:pt x="487552" y="243712"/>
                  </a:lnTo>
                  <a:lnTo>
                    <a:pt x="482602" y="292835"/>
                  </a:lnTo>
                  <a:lnTo>
                    <a:pt x="468403" y="338585"/>
                  </a:lnTo>
                  <a:lnTo>
                    <a:pt x="445936" y="379984"/>
                  </a:lnTo>
                  <a:lnTo>
                    <a:pt x="416178" y="416051"/>
                  </a:lnTo>
                  <a:lnTo>
                    <a:pt x="380111" y="445809"/>
                  </a:lnTo>
                  <a:lnTo>
                    <a:pt x="338712" y="468276"/>
                  </a:lnTo>
                  <a:lnTo>
                    <a:pt x="292962" y="482475"/>
                  </a:lnTo>
                  <a:lnTo>
                    <a:pt x="243839" y="487425"/>
                  </a:lnTo>
                  <a:lnTo>
                    <a:pt x="194711" y="482475"/>
                  </a:lnTo>
                  <a:lnTo>
                    <a:pt x="148947" y="468276"/>
                  </a:lnTo>
                  <a:lnTo>
                    <a:pt x="107528" y="445809"/>
                  </a:lnTo>
                  <a:lnTo>
                    <a:pt x="71437" y="416051"/>
                  </a:lnTo>
                  <a:lnTo>
                    <a:pt x="41656" y="379984"/>
                  </a:lnTo>
                  <a:lnTo>
                    <a:pt x="19169" y="338585"/>
                  </a:lnTo>
                  <a:lnTo>
                    <a:pt x="4955" y="292835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915537" y="287959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047489" y="2060448"/>
            <a:ext cx="588645" cy="1798320"/>
            <a:chOff x="3523488" y="2060448"/>
            <a:chExt cx="588645" cy="1798320"/>
          </a:xfrm>
        </p:grpSpPr>
        <p:sp>
          <p:nvSpPr>
            <p:cNvPr id="12" name="object 12"/>
            <p:cNvSpPr/>
            <p:nvPr/>
          </p:nvSpPr>
          <p:spPr>
            <a:xfrm>
              <a:off x="3523488" y="2060448"/>
              <a:ext cx="588263" cy="588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96640" y="2127504"/>
              <a:ext cx="484632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3653" y="2091182"/>
              <a:ext cx="487425" cy="4874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3653" y="2091182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80">
                  <a:moveTo>
                    <a:pt x="0" y="243712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4" y="71373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292835" y="4950"/>
                  </a:lnTo>
                  <a:lnTo>
                    <a:pt x="338585" y="19149"/>
                  </a:lnTo>
                  <a:lnTo>
                    <a:pt x="379984" y="41616"/>
                  </a:lnTo>
                  <a:lnTo>
                    <a:pt x="416052" y="71374"/>
                  </a:lnTo>
                  <a:lnTo>
                    <a:pt x="445809" y="107441"/>
                  </a:lnTo>
                  <a:lnTo>
                    <a:pt x="468276" y="148840"/>
                  </a:lnTo>
                  <a:lnTo>
                    <a:pt x="482475" y="194590"/>
                  </a:lnTo>
                  <a:lnTo>
                    <a:pt x="487425" y="243712"/>
                  </a:lnTo>
                  <a:lnTo>
                    <a:pt x="482475" y="292835"/>
                  </a:lnTo>
                  <a:lnTo>
                    <a:pt x="468276" y="338585"/>
                  </a:lnTo>
                  <a:lnTo>
                    <a:pt x="445809" y="379984"/>
                  </a:lnTo>
                  <a:lnTo>
                    <a:pt x="416051" y="416051"/>
                  </a:lnTo>
                  <a:lnTo>
                    <a:pt x="379984" y="445809"/>
                  </a:lnTo>
                  <a:lnTo>
                    <a:pt x="338585" y="468276"/>
                  </a:lnTo>
                  <a:lnTo>
                    <a:pt x="292835" y="482475"/>
                  </a:lnTo>
                  <a:lnTo>
                    <a:pt x="243712" y="487425"/>
                  </a:lnTo>
                  <a:lnTo>
                    <a:pt x="194590" y="482475"/>
                  </a:lnTo>
                  <a:lnTo>
                    <a:pt x="148840" y="468276"/>
                  </a:lnTo>
                  <a:lnTo>
                    <a:pt x="107441" y="445809"/>
                  </a:lnTo>
                  <a:lnTo>
                    <a:pt x="71374" y="416051"/>
                  </a:lnTo>
                  <a:lnTo>
                    <a:pt x="41616" y="379984"/>
                  </a:lnTo>
                  <a:lnTo>
                    <a:pt x="19149" y="338585"/>
                  </a:lnTo>
                  <a:lnTo>
                    <a:pt x="4950" y="292835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23488" y="3270504"/>
              <a:ext cx="588263" cy="5882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96640" y="3337560"/>
              <a:ext cx="484632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73653" y="3301619"/>
              <a:ext cx="487425" cy="4874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73653" y="330161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243712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4" y="71373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292835" y="4950"/>
                  </a:lnTo>
                  <a:lnTo>
                    <a:pt x="338585" y="19149"/>
                  </a:lnTo>
                  <a:lnTo>
                    <a:pt x="379984" y="41616"/>
                  </a:lnTo>
                  <a:lnTo>
                    <a:pt x="416052" y="71374"/>
                  </a:lnTo>
                  <a:lnTo>
                    <a:pt x="445809" y="107441"/>
                  </a:lnTo>
                  <a:lnTo>
                    <a:pt x="468276" y="148840"/>
                  </a:lnTo>
                  <a:lnTo>
                    <a:pt x="482475" y="194590"/>
                  </a:lnTo>
                  <a:lnTo>
                    <a:pt x="487425" y="243712"/>
                  </a:lnTo>
                  <a:lnTo>
                    <a:pt x="482475" y="292835"/>
                  </a:lnTo>
                  <a:lnTo>
                    <a:pt x="468276" y="338585"/>
                  </a:lnTo>
                  <a:lnTo>
                    <a:pt x="445809" y="379984"/>
                  </a:lnTo>
                  <a:lnTo>
                    <a:pt x="416051" y="416051"/>
                  </a:lnTo>
                  <a:lnTo>
                    <a:pt x="379984" y="445809"/>
                  </a:lnTo>
                  <a:lnTo>
                    <a:pt x="338585" y="468276"/>
                  </a:lnTo>
                  <a:lnTo>
                    <a:pt x="292835" y="482475"/>
                  </a:lnTo>
                  <a:lnTo>
                    <a:pt x="243712" y="487425"/>
                  </a:lnTo>
                  <a:lnTo>
                    <a:pt x="194590" y="482475"/>
                  </a:lnTo>
                  <a:lnTo>
                    <a:pt x="148840" y="468276"/>
                  </a:lnTo>
                  <a:lnTo>
                    <a:pt x="107441" y="445809"/>
                  </a:lnTo>
                  <a:lnTo>
                    <a:pt x="71374" y="416051"/>
                  </a:lnTo>
                  <a:lnTo>
                    <a:pt x="41616" y="379984"/>
                  </a:lnTo>
                  <a:lnTo>
                    <a:pt x="19149" y="338585"/>
                  </a:lnTo>
                  <a:lnTo>
                    <a:pt x="4950" y="292835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277104" y="33971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681216" y="2060449"/>
            <a:ext cx="597535" cy="2304415"/>
            <a:chOff x="5157215" y="2060448"/>
            <a:chExt cx="597535" cy="2304415"/>
          </a:xfrm>
        </p:grpSpPr>
        <p:sp>
          <p:nvSpPr>
            <p:cNvPr id="22" name="object 22"/>
            <p:cNvSpPr/>
            <p:nvPr/>
          </p:nvSpPr>
          <p:spPr>
            <a:xfrm>
              <a:off x="5166359" y="3776472"/>
              <a:ext cx="588263" cy="5882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39511" y="3840480"/>
              <a:ext cx="484632" cy="5181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16524" y="3805682"/>
              <a:ext cx="487425" cy="48742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16524" y="3805682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243713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4" y="71374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292835" y="4950"/>
                  </a:lnTo>
                  <a:lnTo>
                    <a:pt x="338585" y="19149"/>
                  </a:lnTo>
                  <a:lnTo>
                    <a:pt x="379984" y="41616"/>
                  </a:lnTo>
                  <a:lnTo>
                    <a:pt x="416052" y="71374"/>
                  </a:lnTo>
                  <a:lnTo>
                    <a:pt x="445809" y="107441"/>
                  </a:lnTo>
                  <a:lnTo>
                    <a:pt x="468276" y="148840"/>
                  </a:lnTo>
                  <a:lnTo>
                    <a:pt x="482475" y="194590"/>
                  </a:lnTo>
                  <a:lnTo>
                    <a:pt x="487425" y="243713"/>
                  </a:lnTo>
                  <a:lnTo>
                    <a:pt x="482475" y="292835"/>
                  </a:lnTo>
                  <a:lnTo>
                    <a:pt x="468276" y="338585"/>
                  </a:lnTo>
                  <a:lnTo>
                    <a:pt x="445809" y="379984"/>
                  </a:lnTo>
                  <a:lnTo>
                    <a:pt x="416051" y="416052"/>
                  </a:lnTo>
                  <a:lnTo>
                    <a:pt x="379984" y="445809"/>
                  </a:lnTo>
                  <a:lnTo>
                    <a:pt x="338585" y="468276"/>
                  </a:lnTo>
                  <a:lnTo>
                    <a:pt x="292835" y="482475"/>
                  </a:lnTo>
                  <a:lnTo>
                    <a:pt x="243712" y="487426"/>
                  </a:lnTo>
                  <a:lnTo>
                    <a:pt x="194590" y="482475"/>
                  </a:lnTo>
                  <a:lnTo>
                    <a:pt x="148840" y="468276"/>
                  </a:lnTo>
                  <a:lnTo>
                    <a:pt x="107441" y="445809"/>
                  </a:lnTo>
                  <a:lnTo>
                    <a:pt x="71373" y="416052"/>
                  </a:lnTo>
                  <a:lnTo>
                    <a:pt x="41616" y="379984"/>
                  </a:lnTo>
                  <a:lnTo>
                    <a:pt x="19149" y="338585"/>
                  </a:lnTo>
                  <a:lnTo>
                    <a:pt x="4950" y="292835"/>
                  </a:lnTo>
                  <a:lnTo>
                    <a:pt x="0" y="243713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57215" y="2060448"/>
              <a:ext cx="588263" cy="5882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30367" y="2127504"/>
              <a:ext cx="484632" cy="5181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07634" y="2091182"/>
              <a:ext cx="487425" cy="4874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07634" y="2091182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80">
                  <a:moveTo>
                    <a:pt x="0" y="243712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4" y="71373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292835" y="4950"/>
                  </a:lnTo>
                  <a:lnTo>
                    <a:pt x="338585" y="19149"/>
                  </a:lnTo>
                  <a:lnTo>
                    <a:pt x="379984" y="41616"/>
                  </a:lnTo>
                  <a:lnTo>
                    <a:pt x="416051" y="71374"/>
                  </a:lnTo>
                  <a:lnTo>
                    <a:pt x="445809" y="107441"/>
                  </a:lnTo>
                  <a:lnTo>
                    <a:pt x="468276" y="148840"/>
                  </a:lnTo>
                  <a:lnTo>
                    <a:pt x="482475" y="194590"/>
                  </a:lnTo>
                  <a:lnTo>
                    <a:pt x="487425" y="243712"/>
                  </a:lnTo>
                  <a:lnTo>
                    <a:pt x="482475" y="292835"/>
                  </a:lnTo>
                  <a:lnTo>
                    <a:pt x="468276" y="338585"/>
                  </a:lnTo>
                  <a:lnTo>
                    <a:pt x="445809" y="379984"/>
                  </a:lnTo>
                  <a:lnTo>
                    <a:pt x="416051" y="416051"/>
                  </a:lnTo>
                  <a:lnTo>
                    <a:pt x="379984" y="445809"/>
                  </a:lnTo>
                  <a:lnTo>
                    <a:pt x="338585" y="468276"/>
                  </a:lnTo>
                  <a:lnTo>
                    <a:pt x="292835" y="482475"/>
                  </a:lnTo>
                  <a:lnTo>
                    <a:pt x="243712" y="487425"/>
                  </a:lnTo>
                  <a:lnTo>
                    <a:pt x="194590" y="482475"/>
                  </a:lnTo>
                  <a:lnTo>
                    <a:pt x="148840" y="468276"/>
                  </a:lnTo>
                  <a:lnTo>
                    <a:pt x="107441" y="445809"/>
                  </a:lnTo>
                  <a:lnTo>
                    <a:pt x="71373" y="416051"/>
                  </a:lnTo>
                  <a:lnTo>
                    <a:pt x="41616" y="379984"/>
                  </a:lnTo>
                  <a:lnTo>
                    <a:pt x="19149" y="338585"/>
                  </a:lnTo>
                  <a:lnTo>
                    <a:pt x="4950" y="292835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277104" y="2186177"/>
            <a:ext cx="176339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1646555" algn="l"/>
              </a:tabLst>
            </a:pPr>
            <a:r>
              <a:rPr sz="1600" dirty="0">
                <a:latin typeface="Carlito"/>
                <a:cs typeface="Carlito"/>
              </a:rPr>
              <a:t>2	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8220457" y="2752344"/>
            <a:ext cx="588645" cy="591820"/>
            <a:chOff x="6696456" y="2752344"/>
            <a:chExt cx="588645" cy="591820"/>
          </a:xfrm>
        </p:grpSpPr>
        <p:sp>
          <p:nvSpPr>
            <p:cNvPr id="32" name="object 32"/>
            <p:cNvSpPr/>
            <p:nvPr/>
          </p:nvSpPr>
          <p:spPr>
            <a:xfrm>
              <a:off x="6696456" y="2752344"/>
              <a:ext cx="588264" cy="59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69608" y="2819400"/>
              <a:ext cx="484631" cy="51816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47764" y="2784348"/>
              <a:ext cx="487425" cy="48742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47764" y="2784348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243712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3" y="71373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292835" y="4950"/>
                  </a:lnTo>
                  <a:lnTo>
                    <a:pt x="338585" y="19149"/>
                  </a:lnTo>
                  <a:lnTo>
                    <a:pt x="379984" y="41616"/>
                  </a:lnTo>
                  <a:lnTo>
                    <a:pt x="416051" y="71374"/>
                  </a:lnTo>
                  <a:lnTo>
                    <a:pt x="445809" y="107441"/>
                  </a:lnTo>
                  <a:lnTo>
                    <a:pt x="468276" y="148840"/>
                  </a:lnTo>
                  <a:lnTo>
                    <a:pt x="482475" y="194590"/>
                  </a:lnTo>
                  <a:lnTo>
                    <a:pt x="487425" y="243712"/>
                  </a:lnTo>
                  <a:lnTo>
                    <a:pt x="482475" y="292835"/>
                  </a:lnTo>
                  <a:lnTo>
                    <a:pt x="468276" y="338585"/>
                  </a:lnTo>
                  <a:lnTo>
                    <a:pt x="445809" y="379984"/>
                  </a:lnTo>
                  <a:lnTo>
                    <a:pt x="416051" y="416051"/>
                  </a:lnTo>
                  <a:lnTo>
                    <a:pt x="379984" y="445809"/>
                  </a:lnTo>
                  <a:lnTo>
                    <a:pt x="338585" y="468276"/>
                  </a:lnTo>
                  <a:lnTo>
                    <a:pt x="292835" y="482475"/>
                  </a:lnTo>
                  <a:lnTo>
                    <a:pt x="243712" y="487425"/>
                  </a:lnTo>
                  <a:lnTo>
                    <a:pt x="194590" y="482475"/>
                  </a:lnTo>
                  <a:lnTo>
                    <a:pt x="148840" y="468276"/>
                  </a:lnTo>
                  <a:lnTo>
                    <a:pt x="107441" y="445809"/>
                  </a:lnTo>
                  <a:lnTo>
                    <a:pt x="71374" y="416051"/>
                  </a:lnTo>
                  <a:lnTo>
                    <a:pt x="41616" y="379984"/>
                  </a:lnTo>
                  <a:lnTo>
                    <a:pt x="19149" y="338585"/>
                  </a:lnTo>
                  <a:lnTo>
                    <a:pt x="4950" y="292835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452232" y="287959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50360" y="2271395"/>
            <a:ext cx="4192904" cy="1806575"/>
          </a:xfrm>
          <a:custGeom>
            <a:avLst/>
            <a:gdLst/>
            <a:ahLst/>
            <a:cxnLst/>
            <a:rect l="l" t="t" r="r" b="b"/>
            <a:pathLst>
              <a:path w="4192904" h="1806575">
                <a:moveTo>
                  <a:pt x="947293" y="1273949"/>
                </a:moveTo>
                <a:lnTo>
                  <a:pt x="926769" y="1252220"/>
                </a:lnTo>
                <a:lnTo>
                  <a:pt x="849757" y="1170686"/>
                </a:lnTo>
                <a:lnTo>
                  <a:pt x="873721" y="1242021"/>
                </a:lnTo>
                <a:lnTo>
                  <a:pt x="3937" y="924560"/>
                </a:lnTo>
                <a:lnTo>
                  <a:pt x="635" y="933450"/>
                </a:lnTo>
                <a:lnTo>
                  <a:pt x="870470" y="1250937"/>
                </a:lnTo>
                <a:lnTo>
                  <a:pt x="806196" y="1290066"/>
                </a:lnTo>
                <a:lnTo>
                  <a:pt x="947293" y="1273949"/>
                </a:lnTo>
                <a:close/>
              </a:path>
              <a:path w="4192904" h="1806575">
                <a:moveTo>
                  <a:pt x="947293" y="63500"/>
                </a:moveTo>
                <a:lnTo>
                  <a:pt x="805434" y="69215"/>
                </a:lnTo>
                <a:lnTo>
                  <a:pt x="874839" y="97993"/>
                </a:lnTo>
                <a:lnTo>
                  <a:pt x="0" y="580136"/>
                </a:lnTo>
                <a:lnTo>
                  <a:pt x="4572" y="588518"/>
                </a:lnTo>
                <a:lnTo>
                  <a:pt x="879449" y="106362"/>
                </a:lnTo>
                <a:lnTo>
                  <a:pt x="866648" y="180467"/>
                </a:lnTo>
                <a:lnTo>
                  <a:pt x="924788" y="96139"/>
                </a:lnTo>
                <a:lnTo>
                  <a:pt x="947293" y="63500"/>
                </a:lnTo>
                <a:close/>
              </a:path>
              <a:path w="4192904" h="1806575">
                <a:moveTo>
                  <a:pt x="1254506" y="434213"/>
                </a:moveTo>
                <a:lnTo>
                  <a:pt x="1229106" y="383413"/>
                </a:lnTo>
                <a:lnTo>
                  <a:pt x="1191006" y="307213"/>
                </a:lnTo>
                <a:lnTo>
                  <a:pt x="1127506" y="434213"/>
                </a:lnTo>
                <a:lnTo>
                  <a:pt x="1186180" y="387273"/>
                </a:lnTo>
                <a:lnTo>
                  <a:pt x="1186307" y="383413"/>
                </a:lnTo>
                <a:lnTo>
                  <a:pt x="1186307" y="387172"/>
                </a:lnTo>
                <a:lnTo>
                  <a:pt x="1186307" y="1030224"/>
                </a:lnTo>
                <a:lnTo>
                  <a:pt x="1195832" y="1030224"/>
                </a:lnTo>
                <a:lnTo>
                  <a:pt x="1195705" y="387172"/>
                </a:lnTo>
                <a:lnTo>
                  <a:pt x="1195832" y="387273"/>
                </a:lnTo>
                <a:lnTo>
                  <a:pt x="1254506" y="434213"/>
                </a:lnTo>
                <a:close/>
              </a:path>
              <a:path w="4192904" h="1806575">
                <a:moveTo>
                  <a:pt x="2581275" y="63500"/>
                </a:moveTo>
                <a:lnTo>
                  <a:pt x="2571877" y="58801"/>
                </a:lnTo>
                <a:lnTo>
                  <a:pt x="2454275" y="0"/>
                </a:lnTo>
                <a:lnTo>
                  <a:pt x="2501315" y="58801"/>
                </a:lnTo>
                <a:lnTo>
                  <a:pt x="1434719" y="58801"/>
                </a:lnTo>
                <a:lnTo>
                  <a:pt x="1434719" y="68326"/>
                </a:lnTo>
                <a:lnTo>
                  <a:pt x="2501214" y="68326"/>
                </a:lnTo>
                <a:lnTo>
                  <a:pt x="2454275" y="127000"/>
                </a:lnTo>
                <a:lnTo>
                  <a:pt x="2571623" y="68326"/>
                </a:lnTo>
                <a:lnTo>
                  <a:pt x="2581275" y="63500"/>
                </a:lnTo>
                <a:close/>
              </a:path>
              <a:path w="4192904" h="1806575">
                <a:moveTo>
                  <a:pt x="2590165" y="1778000"/>
                </a:moveTo>
                <a:lnTo>
                  <a:pt x="2572918" y="1762633"/>
                </a:lnTo>
                <a:lnTo>
                  <a:pt x="2484120" y="1683512"/>
                </a:lnTo>
                <a:lnTo>
                  <a:pt x="2514193" y="1752498"/>
                </a:lnTo>
                <a:lnTo>
                  <a:pt x="1364615" y="1441704"/>
                </a:lnTo>
                <a:lnTo>
                  <a:pt x="1362075" y="1450848"/>
                </a:lnTo>
                <a:lnTo>
                  <a:pt x="2511717" y="1761655"/>
                </a:lnTo>
                <a:lnTo>
                  <a:pt x="2450973" y="1806067"/>
                </a:lnTo>
                <a:lnTo>
                  <a:pt x="2590165" y="1778000"/>
                </a:lnTo>
                <a:close/>
              </a:path>
              <a:path w="4192904" h="1806575">
                <a:moveTo>
                  <a:pt x="4192778" y="929005"/>
                </a:moveTo>
                <a:lnTo>
                  <a:pt x="4132186" y="940473"/>
                </a:lnTo>
                <a:lnTo>
                  <a:pt x="4132186" y="975194"/>
                </a:lnTo>
                <a:lnTo>
                  <a:pt x="4132097" y="978916"/>
                </a:lnTo>
                <a:lnTo>
                  <a:pt x="4132110" y="975093"/>
                </a:lnTo>
                <a:lnTo>
                  <a:pt x="4132186" y="940473"/>
                </a:lnTo>
                <a:lnTo>
                  <a:pt x="4053205" y="955421"/>
                </a:lnTo>
                <a:lnTo>
                  <a:pt x="4126217" y="973620"/>
                </a:lnTo>
                <a:lnTo>
                  <a:pt x="3074797" y="1774190"/>
                </a:lnTo>
                <a:lnTo>
                  <a:pt x="3080512" y="1781810"/>
                </a:lnTo>
                <a:lnTo>
                  <a:pt x="4132046" y="981163"/>
                </a:lnTo>
                <a:lnTo>
                  <a:pt x="4130167" y="1056386"/>
                </a:lnTo>
                <a:lnTo>
                  <a:pt x="4171988" y="971296"/>
                </a:lnTo>
                <a:lnTo>
                  <a:pt x="4192778" y="929005"/>
                </a:lnTo>
                <a:close/>
              </a:path>
              <a:path w="4192904" h="1806575">
                <a:moveTo>
                  <a:pt x="4192778" y="584327"/>
                </a:moveTo>
                <a:lnTo>
                  <a:pt x="4170692" y="556641"/>
                </a:lnTo>
                <a:lnTo>
                  <a:pt x="4104259" y="473329"/>
                </a:lnTo>
                <a:lnTo>
                  <a:pt x="4122242" y="546328"/>
                </a:lnTo>
                <a:lnTo>
                  <a:pt x="3070733" y="59182"/>
                </a:lnTo>
                <a:lnTo>
                  <a:pt x="3066796" y="67818"/>
                </a:lnTo>
                <a:lnTo>
                  <a:pt x="4118076" y="554990"/>
                </a:lnTo>
                <a:lnTo>
                  <a:pt x="4050792" y="588518"/>
                </a:lnTo>
                <a:lnTo>
                  <a:pt x="4192778" y="58432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285234" y="2312669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40758" y="3065525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31433" y="3538678"/>
            <a:ext cx="918210" cy="63309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spcBef>
                <a:spcPts val="570"/>
              </a:spcBef>
            </a:pPr>
            <a:r>
              <a:rPr sz="1600" dirty="0"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  <a:p>
            <a:pPr marL="801370">
              <a:spcBef>
                <a:spcPts val="470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91177" y="2804922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04836" y="2233041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25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21322" y="3381248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513071" y="2980818"/>
            <a:ext cx="2759075" cy="396875"/>
          </a:xfrm>
          <a:custGeom>
            <a:avLst/>
            <a:gdLst/>
            <a:ahLst/>
            <a:cxnLst/>
            <a:rect l="l" t="t" r="r" b="b"/>
            <a:pathLst>
              <a:path w="2759075" h="396875">
                <a:moveTo>
                  <a:pt x="2678772" y="52408"/>
                </a:moveTo>
                <a:lnTo>
                  <a:pt x="0" y="387477"/>
                </a:lnTo>
                <a:lnTo>
                  <a:pt x="1269" y="396875"/>
                </a:lnTo>
                <a:lnTo>
                  <a:pt x="2679964" y="61800"/>
                </a:lnTo>
                <a:lnTo>
                  <a:pt x="2683076" y="56728"/>
                </a:lnTo>
                <a:lnTo>
                  <a:pt x="2683056" y="56572"/>
                </a:lnTo>
                <a:lnTo>
                  <a:pt x="2678772" y="52408"/>
                </a:lnTo>
                <a:close/>
              </a:path>
              <a:path w="2759075" h="396875">
                <a:moveTo>
                  <a:pt x="2751645" y="51943"/>
                </a:moveTo>
                <a:lnTo>
                  <a:pt x="2682494" y="51943"/>
                </a:lnTo>
                <a:lnTo>
                  <a:pt x="2683636" y="61341"/>
                </a:lnTo>
                <a:lnTo>
                  <a:pt x="2679964" y="61800"/>
                </a:lnTo>
                <a:lnTo>
                  <a:pt x="2640583" y="125984"/>
                </a:lnTo>
                <a:lnTo>
                  <a:pt x="2751645" y="51943"/>
                </a:lnTo>
                <a:close/>
              </a:path>
              <a:path w="2759075" h="396875">
                <a:moveTo>
                  <a:pt x="2683076" y="56728"/>
                </a:moveTo>
                <a:lnTo>
                  <a:pt x="2679964" y="61800"/>
                </a:lnTo>
                <a:lnTo>
                  <a:pt x="2683636" y="61341"/>
                </a:lnTo>
                <a:lnTo>
                  <a:pt x="2683076" y="56728"/>
                </a:lnTo>
                <a:close/>
              </a:path>
              <a:path w="2759075" h="396875">
                <a:moveTo>
                  <a:pt x="2682494" y="51943"/>
                </a:moveTo>
                <a:lnTo>
                  <a:pt x="2678772" y="52408"/>
                </a:lnTo>
                <a:lnTo>
                  <a:pt x="2683056" y="56572"/>
                </a:lnTo>
                <a:lnTo>
                  <a:pt x="2682494" y="51943"/>
                </a:lnTo>
                <a:close/>
              </a:path>
              <a:path w="2759075" h="396875">
                <a:moveTo>
                  <a:pt x="2624835" y="0"/>
                </a:moveTo>
                <a:lnTo>
                  <a:pt x="2678772" y="52408"/>
                </a:lnTo>
                <a:lnTo>
                  <a:pt x="2682494" y="51943"/>
                </a:lnTo>
                <a:lnTo>
                  <a:pt x="2751645" y="51943"/>
                </a:lnTo>
                <a:lnTo>
                  <a:pt x="2758694" y="47244"/>
                </a:lnTo>
                <a:lnTo>
                  <a:pt x="2624835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550279" y="2874721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65044" y="1356818"/>
            <a:ext cx="638810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rlito"/>
                <a:cs typeface="Carlito"/>
              </a:rPr>
              <a:t>Aplique o </a:t>
            </a:r>
            <a:r>
              <a:rPr sz="3200" spc="-20" dirty="0">
                <a:latin typeface="Carlito"/>
                <a:cs typeface="Carlito"/>
              </a:rPr>
              <a:t>método </a:t>
            </a:r>
            <a:r>
              <a:rPr sz="3200" spc="-10" dirty="0">
                <a:latin typeface="Carlito"/>
                <a:cs typeface="Carlito"/>
              </a:rPr>
              <a:t>de</a:t>
            </a:r>
            <a:r>
              <a:rPr sz="3200" spc="70" dirty="0">
                <a:latin typeface="Carlito"/>
                <a:cs typeface="Carlito"/>
              </a:rPr>
              <a:t> </a:t>
            </a:r>
            <a:r>
              <a:rPr sz="3200" spc="-25" dirty="0">
                <a:latin typeface="Carlito"/>
                <a:cs typeface="Carlito"/>
              </a:rPr>
              <a:t>Ford-Fulkerson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Exercício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09565" y="2098624"/>
            <a:ext cx="52006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12/15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85033" y="2752344"/>
            <a:ext cx="588645" cy="591820"/>
            <a:chOff x="2161032" y="2752344"/>
            <a:chExt cx="588645" cy="591820"/>
          </a:xfrm>
        </p:grpSpPr>
        <p:sp>
          <p:nvSpPr>
            <p:cNvPr id="7" name="object 7"/>
            <p:cNvSpPr/>
            <p:nvPr/>
          </p:nvSpPr>
          <p:spPr>
            <a:xfrm>
              <a:off x="2161032" y="2752344"/>
              <a:ext cx="588263" cy="59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37232" y="2819400"/>
              <a:ext cx="484631" cy="518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12467" y="2784348"/>
              <a:ext cx="487552" cy="4874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12467" y="2784348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80" h="487679">
                  <a:moveTo>
                    <a:pt x="0" y="243712"/>
                  </a:moveTo>
                  <a:lnTo>
                    <a:pt x="4955" y="194590"/>
                  </a:lnTo>
                  <a:lnTo>
                    <a:pt x="19169" y="148840"/>
                  </a:lnTo>
                  <a:lnTo>
                    <a:pt x="41656" y="107441"/>
                  </a:lnTo>
                  <a:lnTo>
                    <a:pt x="71437" y="71373"/>
                  </a:lnTo>
                  <a:lnTo>
                    <a:pt x="107528" y="41616"/>
                  </a:lnTo>
                  <a:lnTo>
                    <a:pt x="148947" y="19149"/>
                  </a:lnTo>
                  <a:lnTo>
                    <a:pt x="194711" y="4950"/>
                  </a:lnTo>
                  <a:lnTo>
                    <a:pt x="243839" y="0"/>
                  </a:lnTo>
                  <a:lnTo>
                    <a:pt x="292962" y="4950"/>
                  </a:lnTo>
                  <a:lnTo>
                    <a:pt x="338712" y="19149"/>
                  </a:lnTo>
                  <a:lnTo>
                    <a:pt x="380111" y="41616"/>
                  </a:lnTo>
                  <a:lnTo>
                    <a:pt x="416178" y="71374"/>
                  </a:lnTo>
                  <a:lnTo>
                    <a:pt x="445936" y="107441"/>
                  </a:lnTo>
                  <a:lnTo>
                    <a:pt x="468403" y="148840"/>
                  </a:lnTo>
                  <a:lnTo>
                    <a:pt x="482602" y="194590"/>
                  </a:lnTo>
                  <a:lnTo>
                    <a:pt x="487552" y="243712"/>
                  </a:lnTo>
                  <a:lnTo>
                    <a:pt x="482602" y="292835"/>
                  </a:lnTo>
                  <a:lnTo>
                    <a:pt x="468403" y="338585"/>
                  </a:lnTo>
                  <a:lnTo>
                    <a:pt x="445936" y="379984"/>
                  </a:lnTo>
                  <a:lnTo>
                    <a:pt x="416178" y="416051"/>
                  </a:lnTo>
                  <a:lnTo>
                    <a:pt x="380111" y="445809"/>
                  </a:lnTo>
                  <a:lnTo>
                    <a:pt x="338712" y="468276"/>
                  </a:lnTo>
                  <a:lnTo>
                    <a:pt x="292962" y="482475"/>
                  </a:lnTo>
                  <a:lnTo>
                    <a:pt x="243839" y="487425"/>
                  </a:lnTo>
                  <a:lnTo>
                    <a:pt x="194711" y="482475"/>
                  </a:lnTo>
                  <a:lnTo>
                    <a:pt x="148947" y="468276"/>
                  </a:lnTo>
                  <a:lnTo>
                    <a:pt x="107528" y="445809"/>
                  </a:lnTo>
                  <a:lnTo>
                    <a:pt x="71437" y="416051"/>
                  </a:lnTo>
                  <a:lnTo>
                    <a:pt x="41656" y="379984"/>
                  </a:lnTo>
                  <a:lnTo>
                    <a:pt x="19169" y="338585"/>
                  </a:lnTo>
                  <a:lnTo>
                    <a:pt x="4955" y="292835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15537" y="287959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47489" y="2060448"/>
            <a:ext cx="588645" cy="1798320"/>
            <a:chOff x="3523488" y="2060448"/>
            <a:chExt cx="588645" cy="1798320"/>
          </a:xfrm>
        </p:grpSpPr>
        <p:sp>
          <p:nvSpPr>
            <p:cNvPr id="13" name="object 13"/>
            <p:cNvSpPr/>
            <p:nvPr/>
          </p:nvSpPr>
          <p:spPr>
            <a:xfrm>
              <a:off x="3523488" y="2060448"/>
              <a:ext cx="588263" cy="588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96640" y="2127504"/>
              <a:ext cx="484632" cy="5181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73653" y="2091182"/>
              <a:ext cx="487425" cy="4874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73653" y="2091182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80">
                  <a:moveTo>
                    <a:pt x="0" y="243712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4" y="71373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292835" y="4950"/>
                  </a:lnTo>
                  <a:lnTo>
                    <a:pt x="338585" y="19149"/>
                  </a:lnTo>
                  <a:lnTo>
                    <a:pt x="379984" y="41616"/>
                  </a:lnTo>
                  <a:lnTo>
                    <a:pt x="416052" y="71374"/>
                  </a:lnTo>
                  <a:lnTo>
                    <a:pt x="445809" y="107441"/>
                  </a:lnTo>
                  <a:lnTo>
                    <a:pt x="468276" y="148840"/>
                  </a:lnTo>
                  <a:lnTo>
                    <a:pt x="482475" y="194590"/>
                  </a:lnTo>
                  <a:lnTo>
                    <a:pt x="487425" y="243712"/>
                  </a:lnTo>
                  <a:lnTo>
                    <a:pt x="482475" y="292835"/>
                  </a:lnTo>
                  <a:lnTo>
                    <a:pt x="468276" y="338585"/>
                  </a:lnTo>
                  <a:lnTo>
                    <a:pt x="445809" y="379984"/>
                  </a:lnTo>
                  <a:lnTo>
                    <a:pt x="416051" y="416051"/>
                  </a:lnTo>
                  <a:lnTo>
                    <a:pt x="379984" y="445809"/>
                  </a:lnTo>
                  <a:lnTo>
                    <a:pt x="338585" y="468276"/>
                  </a:lnTo>
                  <a:lnTo>
                    <a:pt x="292835" y="482475"/>
                  </a:lnTo>
                  <a:lnTo>
                    <a:pt x="243712" y="487425"/>
                  </a:lnTo>
                  <a:lnTo>
                    <a:pt x="194590" y="482475"/>
                  </a:lnTo>
                  <a:lnTo>
                    <a:pt x="148840" y="468276"/>
                  </a:lnTo>
                  <a:lnTo>
                    <a:pt x="107441" y="445809"/>
                  </a:lnTo>
                  <a:lnTo>
                    <a:pt x="71374" y="416051"/>
                  </a:lnTo>
                  <a:lnTo>
                    <a:pt x="41616" y="379984"/>
                  </a:lnTo>
                  <a:lnTo>
                    <a:pt x="19149" y="338585"/>
                  </a:lnTo>
                  <a:lnTo>
                    <a:pt x="4950" y="292835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23488" y="3270504"/>
              <a:ext cx="588263" cy="5882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96640" y="3337560"/>
              <a:ext cx="484632" cy="5181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73653" y="3301619"/>
              <a:ext cx="487425" cy="4874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73653" y="330161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243712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4" y="71373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292835" y="4950"/>
                  </a:lnTo>
                  <a:lnTo>
                    <a:pt x="338585" y="19149"/>
                  </a:lnTo>
                  <a:lnTo>
                    <a:pt x="379984" y="41616"/>
                  </a:lnTo>
                  <a:lnTo>
                    <a:pt x="416052" y="71374"/>
                  </a:lnTo>
                  <a:lnTo>
                    <a:pt x="445809" y="107441"/>
                  </a:lnTo>
                  <a:lnTo>
                    <a:pt x="468276" y="148840"/>
                  </a:lnTo>
                  <a:lnTo>
                    <a:pt x="482475" y="194590"/>
                  </a:lnTo>
                  <a:lnTo>
                    <a:pt x="487425" y="243712"/>
                  </a:lnTo>
                  <a:lnTo>
                    <a:pt x="482475" y="292835"/>
                  </a:lnTo>
                  <a:lnTo>
                    <a:pt x="468276" y="338585"/>
                  </a:lnTo>
                  <a:lnTo>
                    <a:pt x="445809" y="379984"/>
                  </a:lnTo>
                  <a:lnTo>
                    <a:pt x="416051" y="416051"/>
                  </a:lnTo>
                  <a:lnTo>
                    <a:pt x="379984" y="445809"/>
                  </a:lnTo>
                  <a:lnTo>
                    <a:pt x="338585" y="468276"/>
                  </a:lnTo>
                  <a:lnTo>
                    <a:pt x="292835" y="482475"/>
                  </a:lnTo>
                  <a:lnTo>
                    <a:pt x="243712" y="487425"/>
                  </a:lnTo>
                  <a:lnTo>
                    <a:pt x="194590" y="482475"/>
                  </a:lnTo>
                  <a:lnTo>
                    <a:pt x="148840" y="468276"/>
                  </a:lnTo>
                  <a:lnTo>
                    <a:pt x="107441" y="445809"/>
                  </a:lnTo>
                  <a:lnTo>
                    <a:pt x="71374" y="416051"/>
                  </a:lnTo>
                  <a:lnTo>
                    <a:pt x="41616" y="379984"/>
                  </a:lnTo>
                  <a:lnTo>
                    <a:pt x="19149" y="338585"/>
                  </a:lnTo>
                  <a:lnTo>
                    <a:pt x="4950" y="292835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277104" y="3397123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681216" y="2060449"/>
            <a:ext cx="597535" cy="2304415"/>
            <a:chOff x="5157215" y="2060448"/>
            <a:chExt cx="597535" cy="2304415"/>
          </a:xfrm>
        </p:grpSpPr>
        <p:sp>
          <p:nvSpPr>
            <p:cNvPr id="23" name="object 23"/>
            <p:cNvSpPr/>
            <p:nvPr/>
          </p:nvSpPr>
          <p:spPr>
            <a:xfrm>
              <a:off x="5166359" y="3776472"/>
              <a:ext cx="588263" cy="5882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39511" y="3840480"/>
              <a:ext cx="484632" cy="51816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16524" y="3805682"/>
              <a:ext cx="487425" cy="48742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16524" y="3805682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243713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4" y="71374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292835" y="4950"/>
                  </a:lnTo>
                  <a:lnTo>
                    <a:pt x="338585" y="19149"/>
                  </a:lnTo>
                  <a:lnTo>
                    <a:pt x="379984" y="41616"/>
                  </a:lnTo>
                  <a:lnTo>
                    <a:pt x="416052" y="71374"/>
                  </a:lnTo>
                  <a:lnTo>
                    <a:pt x="445809" y="107441"/>
                  </a:lnTo>
                  <a:lnTo>
                    <a:pt x="468276" y="148840"/>
                  </a:lnTo>
                  <a:lnTo>
                    <a:pt x="482475" y="194590"/>
                  </a:lnTo>
                  <a:lnTo>
                    <a:pt x="487425" y="243713"/>
                  </a:lnTo>
                  <a:lnTo>
                    <a:pt x="482475" y="292835"/>
                  </a:lnTo>
                  <a:lnTo>
                    <a:pt x="468276" y="338585"/>
                  </a:lnTo>
                  <a:lnTo>
                    <a:pt x="445809" y="379984"/>
                  </a:lnTo>
                  <a:lnTo>
                    <a:pt x="416051" y="416052"/>
                  </a:lnTo>
                  <a:lnTo>
                    <a:pt x="379984" y="445809"/>
                  </a:lnTo>
                  <a:lnTo>
                    <a:pt x="338585" y="468276"/>
                  </a:lnTo>
                  <a:lnTo>
                    <a:pt x="292835" y="482475"/>
                  </a:lnTo>
                  <a:lnTo>
                    <a:pt x="243712" y="487426"/>
                  </a:lnTo>
                  <a:lnTo>
                    <a:pt x="194590" y="482475"/>
                  </a:lnTo>
                  <a:lnTo>
                    <a:pt x="148840" y="468276"/>
                  </a:lnTo>
                  <a:lnTo>
                    <a:pt x="107441" y="445809"/>
                  </a:lnTo>
                  <a:lnTo>
                    <a:pt x="71373" y="416052"/>
                  </a:lnTo>
                  <a:lnTo>
                    <a:pt x="41616" y="379984"/>
                  </a:lnTo>
                  <a:lnTo>
                    <a:pt x="19149" y="338585"/>
                  </a:lnTo>
                  <a:lnTo>
                    <a:pt x="4950" y="292835"/>
                  </a:lnTo>
                  <a:lnTo>
                    <a:pt x="0" y="243713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57215" y="2060448"/>
              <a:ext cx="588263" cy="5882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30367" y="2127504"/>
              <a:ext cx="484632" cy="5181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07634" y="2091182"/>
              <a:ext cx="487425" cy="4874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07634" y="2091182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80">
                  <a:moveTo>
                    <a:pt x="0" y="243712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4" y="71373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292835" y="4950"/>
                  </a:lnTo>
                  <a:lnTo>
                    <a:pt x="338585" y="19149"/>
                  </a:lnTo>
                  <a:lnTo>
                    <a:pt x="379984" y="41616"/>
                  </a:lnTo>
                  <a:lnTo>
                    <a:pt x="416051" y="71374"/>
                  </a:lnTo>
                  <a:lnTo>
                    <a:pt x="445809" y="107441"/>
                  </a:lnTo>
                  <a:lnTo>
                    <a:pt x="468276" y="148840"/>
                  </a:lnTo>
                  <a:lnTo>
                    <a:pt x="482475" y="194590"/>
                  </a:lnTo>
                  <a:lnTo>
                    <a:pt x="487425" y="243712"/>
                  </a:lnTo>
                  <a:lnTo>
                    <a:pt x="482475" y="292835"/>
                  </a:lnTo>
                  <a:lnTo>
                    <a:pt x="468276" y="338585"/>
                  </a:lnTo>
                  <a:lnTo>
                    <a:pt x="445809" y="379984"/>
                  </a:lnTo>
                  <a:lnTo>
                    <a:pt x="416051" y="416051"/>
                  </a:lnTo>
                  <a:lnTo>
                    <a:pt x="379984" y="445809"/>
                  </a:lnTo>
                  <a:lnTo>
                    <a:pt x="338585" y="468276"/>
                  </a:lnTo>
                  <a:lnTo>
                    <a:pt x="292835" y="482475"/>
                  </a:lnTo>
                  <a:lnTo>
                    <a:pt x="243712" y="487425"/>
                  </a:lnTo>
                  <a:lnTo>
                    <a:pt x="194590" y="482475"/>
                  </a:lnTo>
                  <a:lnTo>
                    <a:pt x="148840" y="468276"/>
                  </a:lnTo>
                  <a:lnTo>
                    <a:pt x="107441" y="445809"/>
                  </a:lnTo>
                  <a:lnTo>
                    <a:pt x="71373" y="416051"/>
                  </a:lnTo>
                  <a:lnTo>
                    <a:pt x="41616" y="379984"/>
                  </a:lnTo>
                  <a:lnTo>
                    <a:pt x="19149" y="338585"/>
                  </a:lnTo>
                  <a:lnTo>
                    <a:pt x="4950" y="292835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277104" y="2186177"/>
            <a:ext cx="176339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1646555" algn="l"/>
              </a:tabLst>
            </a:pPr>
            <a:r>
              <a:rPr sz="1600" dirty="0">
                <a:latin typeface="Carlito"/>
                <a:cs typeface="Carlito"/>
              </a:rPr>
              <a:t>2	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220457" y="2752344"/>
            <a:ext cx="588645" cy="591820"/>
            <a:chOff x="6696456" y="2752344"/>
            <a:chExt cx="588645" cy="591820"/>
          </a:xfrm>
        </p:grpSpPr>
        <p:sp>
          <p:nvSpPr>
            <p:cNvPr id="33" name="object 33"/>
            <p:cNvSpPr/>
            <p:nvPr/>
          </p:nvSpPr>
          <p:spPr>
            <a:xfrm>
              <a:off x="6696456" y="2752344"/>
              <a:ext cx="588264" cy="591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769608" y="2819400"/>
              <a:ext cx="484631" cy="51816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47764" y="2784348"/>
              <a:ext cx="487425" cy="48742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47764" y="2784348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243712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3" y="71373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292835" y="4950"/>
                  </a:lnTo>
                  <a:lnTo>
                    <a:pt x="338585" y="19149"/>
                  </a:lnTo>
                  <a:lnTo>
                    <a:pt x="379984" y="41616"/>
                  </a:lnTo>
                  <a:lnTo>
                    <a:pt x="416051" y="71374"/>
                  </a:lnTo>
                  <a:lnTo>
                    <a:pt x="445809" y="107441"/>
                  </a:lnTo>
                  <a:lnTo>
                    <a:pt x="468276" y="148840"/>
                  </a:lnTo>
                  <a:lnTo>
                    <a:pt x="482475" y="194590"/>
                  </a:lnTo>
                  <a:lnTo>
                    <a:pt x="487425" y="243712"/>
                  </a:lnTo>
                  <a:lnTo>
                    <a:pt x="482475" y="292835"/>
                  </a:lnTo>
                  <a:lnTo>
                    <a:pt x="468276" y="338585"/>
                  </a:lnTo>
                  <a:lnTo>
                    <a:pt x="445809" y="379984"/>
                  </a:lnTo>
                  <a:lnTo>
                    <a:pt x="416051" y="416051"/>
                  </a:lnTo>
                  <a:lnTo>
                    <a:pt x="379984" y="445809"/>
                  </a:lnTo>
                  <a:lnTo>
                    <a:pt x="338585" y="468276"/>
                  </a:lnTo>
                  <a:lnTo>
                    <a:pt x="292835" y="482475"/>
                  </a:lnTo>
                  <a:lnTo>
                    <a:pt x="243712" y="487425"/>
                  </a:lnTo>
                  <a:lnTo>
                    <a:pt x="194590" y="482475"/>
                  </a:lnTo>
                  <a:lnTo>
                    <a:pt x="148840" y="468276"/>
                  </a:lnTo>
                  <a:lnTo>
                    <a:pt x="107441" y="445809"/>
                  </a:lnTo>
                  <a:lnTo>
                    <a:pt x="71374" y="416051"/>
                  </a:lnTo>
                  <a:lnTo>
                    <a:pt x="41616" y="379984"/>
                  </a:lnTo>
                  <a:lnTo>
                    <a:pt x="19149" y="338585"/>
                  </a:lnTo>
                  <a:lnTo>
                    <a:pt x="4950" y="292835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452232" y="287959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50360" y="2271395"/>
            <a:ext cx="4192904" cy="1806575"/>
          </a:xfrm>
          <a:custGeom>
            <a:avLst/>
            <a:gdLst/>
            <a:ahLst/>
            <a:cxnLst/>
            <a:rect l="l" t="t" r="r" b="b"/>
            <a:pathLst>
              <a:path w="4192904" h="1806575">
                <a:moveTo>
                  <a:pt x="947293" y="1273949"/>
                </a:moveTo>
                <a:lnTo>
                  <a:pt x="926769" y="1252220"/>
                </a:lnTo>
                <a:lnTo>
                  <a:pt x="849757" y="1170686"/>
                </a:lnTo>
                <a:lnTo>
                  <a:pt x="873721" y="1242021"/>
                </a:lnTo>
                <a:lnTo>
                  <a:pt x="3937" y="924560"/>
                </a:lnTo>
                <a:lnTo>
                  <a:pt x="635" y="933450"/>
                </a:lnTo>
                <a:lnTo>
                  <a:pt x="870470" y="1250937"/>
                </a:lnTo>
                <a:lnTo>
                  <a:pt x="806196" y="1290066"/>
                </a:lnTo>
                <a:lnTo>
                  <a:pt x="947293" y="1273949"/>
                </a:lnTo>
                <a:close/>
              </a:path>
              <a:path w="4192904" h="1806575">
                <a:moveTo>
                  <a:pt x="947293" y="63500"/>
                </a:moveTo>
                <a:lnTo>
                  <a:pt x="805434" y="69215"/>
                </a:lnTo>
                <a:lnTo>
                  <a:pt x="874839" y="97993"/>
                </a:lnTo>
                <a:lnTo>
                  <a:pt x="0" y="580136"/>
                </a:lnTo>
                <a:lnTo>
                  <a:pt x="4572" y="588518"/>
                </a:lnTo>
                <a:lnTo>
                  <a:pt x="879449" y="106362"/>
                </a:lnTo>
                <a:lnTo>
                  <a:pt x="866648" y="180467"/>
                </a:lnTo>
                <a:lnTo>
                  <a:pt x="924788" y="96139"/>
                </a:lnTo>
                <a:lnTo>
                  <a:pt x="947293" y="63500"/>
                </a:lnTo>
                <a:close/>
              </a:path>
              <a:path w="4192904" h="1806575">
                <a:moveTo>
                  <a:pt x="1254506" y="434213"/>
                </a:moveTo>
                <a:lnTo>
                  <a:pt x="1229106" y="383413"/>
                </a:lnTo>
                <a:lnTo>
                  <a:pt x="1191006" y="307213"/>
                </a:lnTo>
                <a:lnTo>
                  <a:pt x="1127506" y="434213"/>
                </a:lnTo>
                <a:lnTo>
                  <a:pt x="1186180" y="387273"/>
                </a:lnTo>
                <a:lnTo>
                  <a:pt x="1186307" y="383413"/>
                </a:lnTo>
                <a:lnTo>
                  <a:pt x="1186307" y="387172"/>
                </a:lnTo>
                <a:lnTo>
                  <a:pt x="1186307" y="1030224"/>
                </a:lnTo>
                <a:lnTo>
                  <a:pt x="1195832" y="1030224"/>
                </a:lnTo>
                <a:lnTo>
                  <a:pt x="1195705" y="387172"/>
                </a:lnTo>
                <a:lnTo>
                  <a:pt x="1195832" y="387273"/>
                </a:lnTo>
                <a:lnTo>
                  <a:pt x="1254506" y="434213"/>
                </a:lnTo>
                <a:close/>
              </a:path>
              <a:path w="4192904" h="1806575">
                <a:moveTo>
                  <a:pt x="2581275" y="63500"/>
                </a:moveTo>
                <a:lnTo>
                  <a:pt x="2571877" y="58801"/>
                </a:lnTo>
                <a:lnTo>
                  <a:pt x="2454275" y="0"/>
                </a:lnTo>
                <a:lnTo>
                  <a:pt x="2501315" y="58801"/>
                </a:lnTo>
                <a:lnTo>
                  <a:pt x="1434719" y="58801"/>
                </a:lnTo>
                <a:lnTo>
                  <a:pt x="1434719" y="68326"/>
                </a:lnTo>
                <a:lnTo>
                  <a:pt x="2501214" y="68326"/>
                </a:lnTo>
                <a:lnTo>
                  <a:pt x="2454275" y="127000"/>
                </a:lnTo>
                <a:lnTo>
                  <a:pt x="2571623" y="68326"/>
                </a:lnTo>
                <a:lnTo>
                  <a:pt x="2581275" y="63500"/>
                </a:lnTo>
                <a:close/>
              </a:path>
              <a:path w="4192904" h="1806575">
                <a:moveTo>
                  <a:pt x="2590165" y="1778000"/>
                </a:moveTo>
                <a:lnTo>
                  <a:pt x="2572918" y="1762633"/>
                </a:lnTo>
                <a:lnTo>
                  <a:pt x="2484120" y="1683512"/>
                </a:lnTo>
                <a:lnTo>
                  <a:pt x="2514193" y="1752498"/>
                </a:lnTo>
                <a:lnTo>
                  <a:pt x="1364615" y="1441704"/>
                </a:lnTo>
                <a:lnTo>
                  <a:pt x="1362075" y="1450848"/>
                </a:lnTo>
                <a:lnTo>
                  <a:pt x="2511717" y="1761655"/>
                </a:lnTo>
                <a:lnTo>
                  <a:pt x="2450973" y="1806067"/>
                </a:lnTo>
                <a:lnTo>
                  <a:pt x="2590165" y="1778000"/>
                </a:lnTo>
                <a:close/>
              </a:path>
              <a:path w="4192904" h="1806575">
                <a:moveTo>
                  <a:pt x="4192778" y="929005"/>
                </a:moveTo>
                <a:lnTo>
                  <a:pt x="4132186" y="940473"/>
                </a:lnTo>
                <a:lnTo>
                  <a:pt x="4132186" y="975194"/>
                </a:lnTo>
                <a:lnTo>
                  <a:pt x="4132097" y="978916"/>
                </a:lnTo>
                <a:lnTo>
                  <a:pt x="4132110" y="975093"/>
                </a:lnTo>
                <a:lnTo>
                  <a:pt x="4132186" y="940473"/>
                </a:lnTo>
                <a:lnTo>
                  <a:pt x="4053205" y="955421"/>
                </a:lnTo>
                <a:lnTo>
                  <a:pt x="4126217" y="973620"/>
                </a:lnTo>
                <a:lnTo>
                  <a:pt x="3074797" y="1774190"/>
                </a:lnTo>
                <a:lnTo>
                  <a:pt x="3080512" y="1781810"/>
                </a:lnTo>
                <a:lnTo>
                  <a:pt x="4132046" y="981163"/>
                </a:lnTo>
                <a:lnTo>
                  <a:pt x="4130167" y="1056386"/>
                </a:lnTo>
                <a:lnTo>
                  <a:pt x="4171988" y="971296"/>
                </a:lnTo>
                <a:lnTo>
                  <a:pt x="4192778" y="929005"/>
                </a:lnTo>
                <a:close/>
              </a:path>
              <a:path w="4192904" h="1806575">
                <a:moveTo>
                  <a:pt x="4192778" y="584327"/>
                </a:moveTo>
                <a:lnTo>
                  <a:pt x="4170692" y="556641"/>
                </a:lnTo>
                <a:lnTo>
                  <a:pt x="4104259" y="473329"/>
                </a:lnTo>
                <a:lnTo>
                  <a:pt x="4122242" y="546328"/>
                </a:lnTo>
                <a:lnTo>
                  <a:pt x="3070733" y="59182"/>
                </a:lnTo>
                <a:lnTo>
                  <a:pt x="3066796" y="67818"/>
                </a:lnTo>
                <a:lnTo>
                  <a:pt x="4118076" y="554990"/>
                </a:lnTo>
                <a:lnTo>
                  <a:pt x="4050792" y="588518"/>
                </a:lnTo>
                <a:lnTo>
                  <a:pt x="4192778" y="584327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285233" y="2312669"/>
            <a:ext cx="51943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12/12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32120" y="3538678"/>
            <a:ext cx="1017905" cy="63309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spcBef>
                <a:spcPts val="570"/>
              </a:spcBef>
            </a:pPr>
            <a:r>
              <a:rPr sz="1600" dirty="0">
                <a:latin typeface="Carlito"/>
                <a:cs typeface="Carlito"/>
              </a:rPr>
              <a:t>10/14</a:t>
            </a:r>
            <a:endParaRPr sz="1600">
              <a:latin typeface="Carlito"/>
              <a:cs typeface="Carlito"/>
            </a:endParaRPr>
          </a:p>
          <a:p>
            <a:pPr marL="901065">
              <a:spcBef>
                <a:spcPts val="470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47413" y="2804923"/>
            <a:ext cx="848360" cy="503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9275">
              <a:lnSpc>
                <a:spcPts val="1875"/>
              </a:lnSpc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0/7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ts val="1875"/>
              </a:lnSpc>
            </a:pPr>
            <a:r>
              <a:rPr sz="1600" dirty="0">
                <a:latin typeface="Carlito"/>
                <a:cs typeface="Carlito"/>
              </a:rPr>
              <a:t>17/17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704835" y="2233041"/>
            <a:ext cx="51943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12/25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56779" y="3381248"/>
            <a:ext cx="51943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10/10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513071" y="2980818"/>
            <a:ext cx="2759075" cy="396875"/>
          </a:xfrm>
          <a:custGeom>
            <a:avLst/>
            <a:gdLst/>
            <a:ahLst/>
            <a:cxnLst/>
            <a:rect l="l" t="t" r="r" b="b"/>
            <a:pathLst>
              <a:path w="2759075" h="396875">
                <a:moveTo>
                  <a:pt x="2678772" y="52408"/>
                </a:moveTo>
                <a:lnTo>
                  <a:pt x="0" y="387477"/>
                </a:lnTo>
                <a:lnTo>
                  <a:pt x="1269" y="396875"/>
                </a:lnTo>
                <a:lnTo>
                  <a:pt x="2679964" y="61800"/>
                </a:lnTo>
                <a:lnTo>
                  <a:pt x="2683076" y="56728"/>
                </a:lnTo>
                <a:lnTo>
                  <a:pt x="2683056" y="56572"/>
                </a:lnTo>
                <a:lnTo>
                  <a:pt x="2678772" y="52408"/>
                </a:lnTo>
                <a:close/>
              </a:path>
              <a:path w="2759075" h="396875">
                <a:moveTo>
                  <a:pt x="2751645" y="51943"/>
                </a:moveTo>
                <a:lnTo>
                  <a:pt x="2682494" y="51943"/>
                </a:lnTo>
                <a:lnTo>
                  <a:pt x="2683636" y="61341"/>
                </a:lnTo>
                <a:lnTo>
                  <a:pt x="2679964" y="61800"/>
                </a:lnTo>
                <a:lnTo>
                  <a:pt x="2640583" y="125984"/>
                </a:lnTo>
                <a:lnTo>
                  <a:pt x="2751645" y="51943"/>
                </a:lnTo>
                <a:close/>
              </a:path>
              <a:path w="2759075" h="396875">
                <a:moveTo>
                  <a:pt x="2683076" y="56728"/>
                </a:moveTo>
                <a:lnTo>
                  <a:pt x="2679964" y="61800"/>
                </a:lnTo>
                <a:lnTo>
                  <a:pt x="2683636" y="61341"/>
                </a:lnTo>
                <a:lnTo>
                  <a:pt x="2683076" y="56728"/>
                </a:lnTo>
                <a:close/>
              </a:path>
              <a:path w="2759075" h="396875">
                <a:moveTo>
                  <a:pt x="2682494" y="51943"/>
                </a:moveTo>
                <a:lnTo>
                  <a:pt x="2678772" y="52408"/>
                </a:lnTo>
                <a:lnTo>
                  <a:pt x="2683056" y="56572"/>
                </a:lnTo>
                <a:lnTo>
                  <a:pt x="2682494" y="51943"/>
                </a:lnTo>
                <a:close/>
              </a:path>
              <a:path w="2759075" h="396875">
                <a:moveTo>
                  <a:pt x="2624835" y="0"/>
                </a:moveTo>
                <a:lnTo>
                  <a:pt x="2678772" y="52408"/>
                </a:lnTo>
                <a:lnTo>
                  <a:pt x="2682494" y="51943"/>
                </a:lnTo>
                <a:lnTo>
                  <a:pt x="2751645" y="51943"/>
                </a:lnTo>
                <a:lnTo>
                  <a:pt x="2758694" y="47244"/>
                </a:lnTo>
                <a:lnTo>
                  <a:pt x="2624835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550278" y="2874721"/>
            <a:ext cx="3124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7/9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31485" y="4456938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688080" y="5129785"/>
            <a:ext cx="588645" cy="588645"/>
            <a:chOff x="2164079" y="5129784"/>
            <a:chExt cx="588645" cy="588645"/>
          </a:xfrm>
        </p:grpSpPr>
        <p:sp>
          <p:nvSpPr>
            <p:cNvPr id="48" name="object 48"/>
            <p:cNvSpPr/>
            <p:nvPr/>
          </p:nvSpPr>
          <p:spPr>
            <a:xfrm>
              <a:off x="2164079" y="5129784"/>
              <a:ext cx="588263" cy="58826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37231" y="5196840"/>
              <a:ext cx="484631" cy="51816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13609" y="5160518"/>
              <a:ext cx="487425" cy="48750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13609" y="5160518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80" h="487679">
                  <a:moveTo>
                    <a:pt x="0" y="243712"/>
                  </a:moveTo>
                  <a:lnTo>
                    <a:pt x="4950" y="194626"/>
                  </a:lnTo>
                  <a:lnTo>
                    <a:pt x="19149" y="148893"/>
                  </a:lnTo>
                  <a:lnTo>
                    <a:pt x="41616" y="107497"/>
                  </a:lnTo>
                  <a:lnTo>
                    <a:pt x="71374" y="71421"/>
                  </a:lnTo>
                  <a:lnTo>
                    <a:pt x="107441" y="41650"/>
                  </a:lnTo>
                  <a:lnTo>
                    <a:pt x="148840" y="19167"/>
                  </a:lnTo>
                  <a:lnTo>
                    <a:pt x="194590" y="4955"/>
                  </a:lnTo>
                  <a:lnTo>
                    <a:pt x="243712" y="0"/>
                  </a:lnTo>
                  <a:lnTo>
                    <a:pt x="292835" y="4955"/>
                  </a:lnTo>
                  <a:lnTo>
                    <a:pt x="338585" y="19167"/>
                  </a:lnTo>
                  <a:lnTo>
                    <a:pt x="379984" y="41650"/>
                  </a:lnTo>
                  <a:lnTo>
                    <a:pt x="416051" y="71421"/>
                  </a:lnTo>
                  <a:lnTo>
                    <a:pt x="445809" y="107497"/>
                  </a:lnTo>
                  <a:lnTo>
                    <a:pt x="468276" y="148893"/>
                  </a:lnTo>
                  <a:lnTo>
                    <a:pt x="482475" y="194626"/>
                  </a:lnTo>
                  <a:lnTo>
                    <a:pt x="487425" y="243712"/>
                  </a:lnTo>
                  <a:lnTo>
                    <a:pt x="482475" y="292838"/>
                  </a:lnTo>
                  <a:lnTo>
                    <a:pt x="468276" y="338597"/>
                  </a:lnTo>
                  <a:lnTo>
                    <a:pt x="445809" y="380008"/>
                  </a:lnTo>
                  <a:lnTo>
                    <a:pt x="416051" y="416090"/>
                  </a:lnTo>
                  <a:lnTo>
                    <a:pt x="379984" y="445861"/>
                  </a:lnTo>
                  <a:lnTo>
                    <a:pt x="338585" y="468341"/>
                  </a:lnTo>
                  <a:lnTo>
                    <a:pt x="292835" y="482548"/>
                  </a:lnTo>
                  <a:lnTo>
                    <a:pt x="243712" y="487502"/>
                  </a:lnTo>
                  <a:lnTo>
                    <a:pt x="194590" y="482548"/>
                  </a:lnTo>
                  <a:lnTo>
                    <a:pt x="148840" y="468341"/>
                  </a:lnTo>
                  <a:lnTo>
                    <a:pt x="107441" y="445861"/>
                  </a:lnTo>
                  <a:lnTo>
                    <a:pt x="71374" y="416090"/>
                  </a:lnTo>
                  <a:lnTo>
                    <a:pt x="41616" y="380008"/>
                  </a:lnTo>
                  <a:lnTo>
                    <a:pt x="19149" y="338597"/>
                  </a:lnTo>
                  <a:lnTo>
                    <a:pt x="4950" y="292838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916427" y="525673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047489" y="4437889"/>
            <a:ext cx="588645" cy="588645"/>
            <a:chOff x="3523488" y="4437888"/>
            <a:chExt cx="588645" cy="588645"/>
          </a:xfrm>
        </p:grpSpPr>
        <p:sp>
          <p:nvSpPr>
            <p:cNvPr id="54" name="object 54"/>
            <p:cNvSpPr/>
            <p:nvPr/>
          </p:nvSpPr>
          <p:spPr>
            <a:xfrm>
              <a:off x="3523488" y="4437888"/>
              <a:ext cx="588263" cy="58826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596640" y="4501896"/>
              <a:ext cx="484632" cy="51815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74669" y="4467479"/>
              <a:ext cx="487552" cy="48742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74669" y="44674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243713"/>
                  </a:moveTo>
                  <a:lnTo>
                    <a:pt x="4955" y="194590"/>
                  </a:lnTo>
                  <a:lnTo>
                    <a:pt x="19169" y="148840"/>
                  </a:lnTo>
                  <a:lnTo>
                    <a:pt x="41656" y="107441"/>
                  </a:lnTo>
                  <a:lnTo>
                    <a:pt x="71437" y="71374"/>
                  </a:lnTo>
                  <a:lnTo>
                    <a:pt x="107528" y="41616"/>
                  </a:lnTo>
                  <a:lnTo>
                    <a:pt x="148947" y="19149"/>
                  </a:lnTo>
                  <a:lnTo>
                    <a:pt x="194711" y="4950"/>
                  </a:lnTo>
                  <a:lnTo>
                    <a:pt x="243839" y="0"/>
                  </a:lnTo>
                  <a:lnTo>
                    <a:pt x="292926" y="4950"/>
                  </a:lnTo>
                  <a:lnTo>
                    <a:pt x="338659" y="19149"/>
                  </a:lnTo>
                  <a:lnTo>
                    <a:pt x="380055" y="41616"/>
                  </a:lnTo>
                  <a:lnTo>
                    <a:pt x="416131" y="71374"/>
                  </a:lnTo>
                  <a:lnTo>
                    <a:pt x="445902" y="107441"/>
                  </a:lnTo>
                  <a:lnTo>
                    <a:pt x="468385" y="148840"/>
                  </a:lnTo>
                  <a:lnTo>
                    <a:pt x="482597" y="194590"/>
                  </a:lnTo>
                  <a:lnTo>
                    <a:pt x="487552" y="243713"/>
                  </a:lnTo>
                  <a:lnTo>
                    <a:pt x="482597" y="292835"/>
                  </a:lnTo>
                  <a:lnTo>
                    <a:pt x="468385" y="338585"/>
                  </a:lnTo>
                  <a:lnTo>
                    <a:pt x="445902" y="379984"/>
                  </a:lnTo>
                  <a:lnTo>
                    <a:pt x="416131" y="416052"/>
                  </a:lnTo>
                  <a:lnTo>
                    <a:pt x="380055" y="445809"/>
                  </a:lnTo>
                  <a:lnTo>
                    <a:pt x="338659" y="468276"/>
                  </a:lnTo>
                  <a:lnTo>
                    <a:pt x="292926" y="482475"/>
                  </a:lnTo>
                  <a:lnTo>
                    <a:pt x="243839" y="487426"/>
                  </a:lnTo>
                  <a:lnTo>
                    <a:pt x="194711" y="482475"/>
                  </a:lnTo>
                  <a:lnTo>
                    <a:pt x="148947" y="468276"/>
                  </a:lnTo>
                  <a:lnTo>
                    <a:pt x="107528" y="445809"/>
                  </a:lnTo>
                  <a:lnTo>
                    <a:pt x="71437" y="416052"/>
                  </a:lnTo>
                  <a:lnTo>
                    <a:pt x="41656" y="379984"/>
                  </a:lnTo>
                  <a:lnTo>
                    <a:pt x="19169" y="338585"/>
                  </a:lnTo>
                  <a:lnTo>
                    <a:pt x="4955" y="292835"/>
                  </a:lnTo>
                  <a:lnTo>
                    <a:pt x="0" y="243713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277993" y="456331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047489" y="5647945"/>
            <a:ext cx="588645" cy="588645"/>
            <a:chOff x="3523488" y="5647944"/>
            <a:chExt cx="588645" cy="588645"/>
          </a:xfrm>
        </p:grpSpPr>
        <p:sp>
          <p:nvSpPr>
            <p:cNvPr id="60" name="object 60"/>
            <p:cNvSpPr/>
            <p:nvPr/>
          </p:nvSpPr>
          <p:spPr>
            <a:xfrm>
              <a:off x="3523488" y="5647944"/>
              <a:ext cx="588263" cy="58826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596640" y="5711952"/>
              <a:ext cx="484632" cy="51815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74669" y="5677839"/>
              <a:ext cx="487552" cy="48746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574669" y="567783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243738"/>
                  </a:moveTo>
                  <a:lnTo>
                    <a:pt x="4955" y="194618"/>
                  </a:lnTo>
                  <a:lnTo>
                    <a:pt x="19169" y="148866"/>
                  </a:lnTo>
                  <a:lnTo>
                    <a:pt x="41656" y="107464"/>
                  </a:lnTo>
                  <a:lnTo>
                    <a:pt x="71437" y="71391"/>
                  </a:lnTo>
                  <a:lnTo>
                    <a:pt x="107528" y="41628"/>
                  </a:lnTo>
                  <a:lnTo>
                    <a:pt x="148947" y="19154"/>
                  </a:lnTo>
                  <a:lnTo>
                    <a:pt x="194711" y="4952"/>
                  </a:lnTo>
                  <a:lnTo>
                    <a:pt x="243839" y="0"/>
                  </a:lnTo>
                  <a:lnTo>
                    <a:pt x="292926" y="4952"/>
                  </a:lnTo>
                  <a:lnTo>
                    <a:pt x="338659" y="19154"/>
                  </a:lnTo>
                  <a:lnTo>
                    <a:pt x="380055" y="41628"/>
                  </a:lnTo>
                  <a:lnTo>
                    <a:pt x="416131" y="71391"/>
                  </a:lnTo>
                  <a:lnTo>
                    <a:pt x="445902" y="107464"/>
                  </a:lnTo>
                  <a:lnTo>
                    <a:pt x="468385" y="148866"/>
                  </a:lnTo>
                  <a:lnTo>
                    <a:pt x="482597" y="194618"/>
                  </a:lnTo>
                  <a:lnTo>
                    <a:pt x="487552" y="243738"/>
                  </a:lnTo>
                  <a:lnTo>
                    <a:pt x="482597" y="292858"/>
                  </a:lnTo>
                  <a:lnTo>
                    <a:pt x="468385" y="338607"/>
                  </a:lnTo>
                  <a:lnTo>
                    <a:pt x="445902" y="380008"/>
                  </a:lnTo>
                  <a:lnTo>
                    <a:pt x="416131" y="416078"/>
                  </a:lnTo>
                  <a:lnTo>
                    <a:pt x="380055" y="445839"/>
                  </a:lnTo>
                  <a:lnTo>
                    <a:pt x="338659" y="468311"/>
                  </a:lnTo>
                  <a:lnTo>
                    <a:pt x="292926" y="482512"/>
                  </a:lnTo>
                  <a:lnTo>
                    <a:pt x="243839" y="487464"/>
                  </a:lnTo>
                  <a:lnTo>
                    <a:pt x="194711" y="482512"/>
                  </a:lnTo>
                  <a:lnTo>
                    <a:pt x="148947" y="468311"/>
                  </a:lnTo>
                  <a:lnTo>
                    <a:pt x="107528" y="445839"/>
                  </a:lnTo>
                  <a:lnTo>
                    <a:pt x="71437" y="416078"/>
                  </a:lnTo>
                  <a:lnTo>
                    <a:pt x="41656" y="380008"/>
                  </a:lnTo>
                  <a:lnTo>
                    <a:pt x="19169" y="338607"/>
                  </a:lnTo>
                  <a:lnTo>
                    <a:pt x="4955" y="292858"/>
                  </a:lnTo>
                  <a:lnTo>
                    <a:pt x="0" y="243738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277993" y="5774232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690360" y="6150863"/>
            <a:ext cx="588645" cy="588645"/>
            <a:chOff x="5166359" y="6150862"/>
            <a:chExt cx="588645" cy="588645"/>
          </a:xfrm>
        </p:grpSpPr>
        <p:sp>
          <p:nvSpPr>
            <p:cNvPr id="66" name="object 66"/>
            <p:cNvSpPr/>
            <p:nvPr/>
          </p:nvSpPr>
          <p:spPr>
            <a:xfrm>
              <a:off x="5166359" y="6150862"/>
              <a:ext cx="588263" cy="58826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239511" y="6217918"/>
              <a:ext cx="484632" cy="51815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217667" y="6181902"/>
              <a:ext cx="487426" cy="48746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217667" y="6181902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243725"/>
                  </a:moveTo>
                  <a:lnTo>
                    <a:pt x="4950" y="194606"/>
                  </a:lnTo>
                  <a:lnTo>
                    <a:pt x="19149" y="148856"/>
                  </a:lnTo>
                  <a:lnTo>
                    <a:pt x="41616" y="107455"/>
                  </a:lnTo>
                  <a:lnTo>
                    <a:pt x="71374" y="71385"/>
                  </a:lnTo>
                  <a:lnTo>
                    <a:pt x="107441" y="41624"/>
                  </a:lnTo>
                  <a:lnTo>
                    <a:pt x="148840" y="19152"/>
                  </a:lnTo>
                  <a:lnTo>
                    <a:pt x="194590" y="4951"/>
                  </a:lnTo>
                  <a:lnTo>
                    <a:pt x="243712" y="0"/>
                  </a:lnTo>
                  <a:lnTo>
                    <a:pt x="292835" y="4951"/>
                  </a:lnTo>
                  <a:lnTo>
                    <a:pt x="338585" y="19152"/>
                  </a:lnTo>
                  <a:lnTo>
                    <a:pt x="379984" y="41624"/>
                  </a:lnTo>
                  <a:lnTo>
                    <a:pt x="416052" y="71385"/>
                  </a:lnTo>
                  <a:lnTo>
                    <a:pt x="445809" y="107455"/>
                  </a:lnTo>
                  <a:lnTo>
                    <a:pt x="468276" y="148856"/>
                  </a:lnTo>
                  <a:lnTo>
                    <a:pt x="482475" y="194606"/>
                  </a:lnTo>
                  <a:lnTo>
                    <a:pt x="487426" y="243725"/>
                  </a:lnTo>
                  <a:lnTo>
                    <a:pt x="482475" y="292845"/>
                  </a:lnTo>
                  <a:lnTo>
                    <a:pt x="468276" y="338597"/>
                  </a:lnTo>
                  <a:lnTo>
                    <a:pt x="445809" y="379999"/>
                  </a:lnTo>
                  <a:lnTo>
                    <a:pt x="416052" y="416072"/>
                  </a:lnTo>
                  <a:lnTo>
                    <a:pt x="379984" y="445835"/>
                  </a:lnTo>
                  <a:lnTo>
                    <a:pt x="338585" y="468309"/>
                  </a:lnTo>
                  <a:lnTo>
                    <a:pt x="292835" y="482511"/>
                  </a:lnTo>
                  <a:lnTo>
                    <a:pt x="243712" y="487464"/>
                  </a:lnTo>
                  <a:lnTo>
                    <a:pt x="194590" y="482511"/>
                  </a:lnTo>
                  <a:lnTo>
                    <a:pt x="148840" y="468309"/>
                  </a:lnTo>
                  <a:lnTo>
                    <a:pt x="107441" y="445835"/>
                  </a:lnTo>
                  <a:lnTo>
                    <a:pt x="71374" y="416072"/>
                  </a:lnTo>
                  <a:lnTo>
                    <a:pt x="41616" y="379999"/>
                  </a:lnTo>
                  <a:lnTo>
                    <a:pt x="19149" y="338597"/>
                  </a:lnTo>
                  <a:lnTo>
                    <a:pt x="4950" y="292845"/>
                  </a:lnTo>
                  <a:lnTo>
                    <a:pt x="0" y="243725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921501" y="6278676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6681216" y="4437889"/>
            <a:ext cx="588645" cy="588645"/>
            <a:chOff x="5157215" y="4437888"/>
            <a:chExt cx="588645" cy="588645"/>
          </a:xfrm>
        </p:grpSpPr>
        <p:sp>
          <p:nvSpPr>
            <p:cNvPr id="72" name="object 72"/>
            <p:cNvSpPr/>
            <p:nvPr/>
          </p:nvSpPr>
          <p:spPr>
            <a:xfrm>
              <a:off x="5157215" y="4437888"/>
              <a:ext cx="588263" cy="58826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33415" y="4501896"/>
              <a:ext cx="484632" cy="51815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208777" y="4467479"/>
              <a:ext cx="487425" cy="48742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208777" y="4467479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243713"/>
                  </a:moveTo>
                  <a:lnTo>
                    <a:pt x="4950" y="194590"/>
                  </a:lnTo>
                  <a:lnTo>
                    <a:pt x="19149" y="148840"/>
                  </a:lnTo>
                  <a:lnTo>
                    <a:pt x="41616" y="107441"/>
                  </a:lnTo>
                  <a:lnTo>
                    <a:pt x="71374" y="71374"/>
                  </a:lnTo>
                  <a:lnTo>
                    <a:pt x="107441" y="41616"/>
                  </a:lnTo>
                  <a:lnTo>
                    <a:pt x="148840" y="19149"/>
                  </a:lnTo>
                  <a:lnTo>
                    <a:pt x="194590" y="4950"/>
                  </a:lnTo>
                  <a:lnTo>
                    <a:pt x="243712" y="0"/>
                  </a:lnTo>
                  <a:lnTo>
                    <a:pt x="292835" y="4950"/>
                  </a:lnTo>
                  <a:lnTo>
                    <a:pt x="338585" y="19149"/>
                  </a:lnTo>
                  <a:lnTo>
                    <a:pt x="379984" y="41616"/>
                  </a:lnTo>
                  <a:lnTo>
                    <a:pt x="416052" y="71374"/>
                  </a:lnTo>
                  <a:lnTo>
                    <a:pt x="445809" y="107441"/>
                  </a:lnTo>
                  <a:lnTo>
                    <a:pt x="468276" y="148840"/>
                  </a:lnTo>
                  <a:lnTo>
                    <a:pt x="482475" y="194590"/>
                  </a:lnTo>
                  <a:lnTo>
                    <a:pt x="487425" y="243713"/>
                  </a:lnTo>
                  <a:lnTo>
                    <a:pt x="482475" y="292835"/>
                  </a:lnTo>
                  <a:lnTo>
                    <a:pt x="468276" y="338585"/>
                  </a:lnTo>
                  <a:lnTo>
                    <a:pt x="445809" y="379984"/>
                  </a:lnTo>
                  <a:lnTo>
                    <a:pt x="416051" y="416052"/>
                  </a:lnTo>
                  <a:lnTo>
                    <a:pt x="379984" y="445809"/>
                  </a:lnTo>
                  <a:lnTo>
                    <a:pt x="338585" y="468276"/>
                  </a:lnTo>
                  <a:lnTo>
                    <a:pt x="292835" y="482475"/>
                  </a:lnTo>
                  <a:lnTo>
                    <a:pt x="243712" y="487426"/>
                  </a:lnTo>
                  <a:lnTo>
                    <a:pt x="194590" y="482475"/>
                  </a:lnTo>
                  <a:lnTo>
                    <a:pt x="148840" y="468276"/>
                  </a:lnTo>
                  <a:lnTo>
                    <a:pt x="107441" y="445809"/>
                  </a:lnTo>
                  <a:lnTo>
                    <a:pt x="71374" y="416052"/>
                  </a:lnTo>
                  <a:lnTo>
                    <a:pt x="41616" y="379984"/>
                  </a:lnTo>
                  <a:lnTo>
                    <a:pt x="19149" y="338585"/>
                  </a:lnTo>
                  <a:lnTo>
                    <a:pt x="4950" y="292835"/>
                  </a:lnTo>
                  <a:lnTo>
                    <a:pt x="0" y="243713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6912610" y="456331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8223505" y="5129785"/>
            <a:ext cx="588645" cy="588645"/>
            <a:chOff x="6699504" y="5129784"/>
            <a:chExt cx="588645" cy="588645"/>
          </a:xfrm>
        </p:grpSpPr>
        <p:sp>
          <p:nvSpPr>
            <p:cNvPr id="78" name="object 78"/>
            <p:cNvSpPr/>
            <p:nvPr/>
          </p:nvSpPr>
          <p:spPr>
            <a:xfrm>
              <a:off x="6699504" y="5129784"/>
              <a:ext cx="588264" cy="58826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772656" y="5196840"/>
              <a:ext cx="484631" cy="51816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748780" y="5160518"/>
              <a:ext cx="487552" cy="48750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748780" y="5160518"/>
              <a:ext cx="487680" cy="487680"/>
            </a:xfrm>
            <a:custGeom>
              <a:avLst/>
              <a:gdLst/>
              <a:ahLst/>
              <a:cxnLst/>
              <a:rect l="l" t="t" r="r" b="b"/>
              <a:pathLst>
                <a:path w="487679" h="487679">
                  <a:moveTo>
                    <a:pt x="0" y="243712"/>
                  </a:moveTo>
                  <a:lnTo>
                    <a:pt x="4955" y="194626"/>
                  </a:lnTo>
                  <a:lnTo>
                    <a:pt x="19169" y="148893"/>
                  </a:lnTo>
                  <a:lnTo>
                    <a:pt x="41656" y="107497"/>
                  </a:lnTo>
                  <a:lnTo>
                    <a:pt x="71437" y="71421"/>
                  </a:lnTo>
                  <a:lnTo>
                    <a:pt x="107528" y="41650"/>
                  </a:lnTo>
                  <a:lnTo>
                    <a:pt x="148947" y="19167"/>
                  </a:lnTo>
                  <a:lnTo>
                    <a:pt x="194711" y="4955"/>
                  </a:lnTo>
                  <a:lnTo>
                    <a:pt x="243840" y="0"/>
                  </a:lnTo>
                  <a:lnTo>
                    <a:pt x="292926" y="4955"/>
                  </a:lnTo>
                  <a:lnTo>
                    <a:pt x="338659" y="19167"/>
                  </a:lnTo>
                  <a:lnTo>
                    <a:pt x="380055" y="41650"/>
                  </a:lnTo>
                  <a:lnTo>
                    <a:pt x="416131" y="71421"/>
                  </a:lnTo>
                  <a:lnTo>
                    <a:pt x="445902" y="107497"/>
                  </a:lnTo>
                  <a:lnTo>
                    <a:pt x="468385" y="148893"/>
                  </a:lnTo>
                  <a:lnTo>
                    <a:pt x="482597" y="194626"/>
                  </a:lnTo>
                  <a:lnTo>
                    <a:pt x="487552" y="243712"/>
                  </a:lnTo>
                  <a:lnTo>
                    <a:pt x="482597" y="292838"/>
                  </a:lnTo>
                  <a:lnTo>
                    <a:pt x="468385" y="338597"/>
                  </a:lnTo>
                  <a:lnTo>
                    <a:pt x="445902" y="380008"/>
                  </a:lnTo>
                  <a:lnTo>
                    <a:pt x="416131" y="416090"/>
                  </a:lnTo>
                  <a:lnTo>
                    <a:pt x="380055" y="445861"/>
                  </a:lnTo>
                  <a:lnTo>
                    <a:pt x="338659" y="468341"/>
                  </a:lnTo>
                  <a:lnTo>
                    <a:pt x="292926" y="482548"/>
                  </a:lnTo>
                  <a:lnTo>
                    <a:pt x="243840" y="487502"/>
                  </a:lnTo>
                  <a:lnTo>
                    <a:pt x="194711" y="482548"/>
                  </a:lnTo>
                  <a:lnTo>
                    <a:pt x="148947" y="468341"/>
                  </a:lnTo>
                  <a:lnTo>
                    <a:pt x="107528" y="445861"/>
                  </a:lnTo>
                  <a:lnTo>
                    <a:pt x="71437" y="416090"/>
                  </a:lnTo>
                  <a:lnTo>
                    <a:pt x="41656" y="380008"/>
                  </a:lnTo>
                  <a:lnTo>
                    <a:pt x="19169" y="338597"/>
                  </a:lnTo>
                  <a:lnTo>
                    <a:pt x="4955" y="292838"/>
                  </a:lnTo>
                  <a:lnTo>
                    <a:pt x="0" y="243712"/>
                  </a:lnTo>
                  <a:close/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8453120" y="5256733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5279010" y="4647691"/>
            <a:ext cx="3237865" cy="1778000"/>
            <a:chOff x="3755009" y="4647691"/>
            <a:chExt cx="3237865" cy="1778000"/>
          </a:xfrm>
        </p:grpSpPr>
        <p:sp>
          <p:nvSpPr>
            <p:cNvPr id="84" name="object 84"/>
            <p:cNvSpPr/>
            <p:nvPr/>
          </p:nvSpPr>
          <p:spPr>
            <a:xfrm>
              <a:off x="3755009" y="4647691"/>
              <a:ext cx="3237865" cy="1633855"/>
            </a:xfrm>
            <a:custGeom>
              <a:avLst/>
              <a:gdLst/>
              <a:ahLst/>
              <a:cxnLst/>
              <a:rect l="l" t="t" r="r" b="b"/>
              <a:pathLst>
                <a:path w="3237865" h="1633854">
                  <a:moveTo>
                    <a:pt x="127000" y="434213"/>
                  </a:moveTo>
                  <a:lnTo>
                    <a:pt x="101600" y="383413"/>
                  </a:lnTo>
                  <a:lnTo>
                    <a:pt x="63500" y="307213"/>
                  </a:lnTo>
                  <a:lnTo>
                    <a:pt x="0" y="434213"/>
                  </a:lnTo>
                  <a:lnTo>
                    <a:pt x="58674" y="387273"/>
                  </a:lnTo>
                  <a:lnTo>
                    <a:pt x="63500" y="383413"/>
                  </a:lnTo>
                  <a:lnTo>
                    <a:pt x="58801" y="387184"/>
                  </a:lnTo>
                  <a:lnTo>
                    <a:pt x="58674" y="1030147"/>
                  </a:lnTo>
                  <a:lnTo>
                    <a:pt x="68199" y="1030147"/>
                  </a:lnTo>
                  <a:lnTo>
                    <a:pt x="68199" y="387184"/>
                  </a:lnTo>
                  <a:lnTo>
                    <a:pt x="68199" y="383413"/>
                  </a:lnTo>
                  <a:lnTo>
                    <a:pt x="68326" y="387273"/>
                  </a:lnTo>
                  <a:lnTo>
                    <a:pt x="127000" y="434213"/>
                  </a:lnTo>
                  <a:close/>
                </a:path>
                <a:path w="3237865" h="1633854">
                  <a:moveTo>
                    <a:pt x="1453769" y="63500"/>
                  </a:moveTo>
                  <a:lnTo>
                    <a:pt x="1444117" y="58674"/>
                  </a:lnTo>
                  <a:lnTo>
                    <a:pt x="1326769" y="0"/>
                  </a:lnTo>
                  <a:lnTo>
                    <a:pt x="1373708" y="58674"/>
                  </a:lnTo>
                  <a:lnTo>
                    <a:pt x="307213" y="58674"/>
                  </a:lnTo>
                  <a:lnTo>
                    <a:pt x="307213" y="68199"/>
                  </a:lnTo>
                  <a:lnTo>
                    <a:pt x="1373809" y="68199"/>
                  </a:lnTo>
                  <a:lnTo>
                    <a:pt x="1326769" y="127000"/>
                  </a:lnTo>
                  <a:lnTo>
                    <a:pt x="1444371" y="68199"/>
                  </a:lnTo>
                  <a:lnTo>
                    <a:pt x="1453769" y="63500"/>
                  </a:lnTo>
                  <a:close/>
                </a:path>
                <a:path w="3237865" h="1633854">
                  <a:moveTo>
                    <a:pt x="1534033" y="1605597"/>
                  </a:moveTo>
                  <a:lnTo>
                    <a:pt x="1516862" y="1590306"/>
                  </a:lnTo>
                  <a:lnTo>
                    <a:pt x="1427988" y="1511147"/>
                  </a:lnTo>
                  <a:lnTo>
                    <a:pt x="1457934" y="1580121"/>
                  </a:lnTo>
                  <a:lnTo>
                    <a:pt x="308356" y="1269288"/>
                  </a:lnTo>
                  <a:lnTo>
                    <a:pt x="305943" y="1278483"/>
                  </a:lnTo>
                  <a:lnTo>
                    <a:pt x="1455470" y="1589303"/>
                  </a:lnTo>
                  <a:lnTo>
                    <a:pt x="1394841" y="1633740"/>
                  </a:lnTo>
                  <a:lnTo>
                    <a:pt x="1534033" y="1605597"/>
                  </a:lnTo>
                  <a:close/>
                </a:path>
                <a:path w="3237865" h="1633854">
                  <a:moveTo>
                    <a:pt x="3237611" y="512826"/>
                  </a:moveTo>
                  <a:lnTo>
                    <a:pt x="3217621" y="492379"/>
                  </a:lnTo>
                  <a:lnTo>
                    <a:pt x="3138297" y="411226"/>
                  </a:lnTo>
                  <a:lnTo>
                    <a:pt x="3163519" y="482117"/>
                  </a:lnTo>
                  <a:lnTo>
                    <a:pt x="1942719" y="59055"/>
                  </a:lnTo>
                  <a:lnTo>
                    <a:pt x="1939671" y="67945"/>
                  </a:lnTo>
                  <a:lnTo>
                    <a:pt x="3160458" y="491172"/>
                  </a:lnTo>
                  <a:lnTo>
                    <a:pt x="3096768" y="531241"/>
                  </a:lnTo>
                  <a:lnTo>
                    <a:pt x="3237611" y="512826"/>
                  </a:lnTo>
                  <a:close/>
                </a:path>
              </a:pathLst>
            </a:custGeom>
            <a:solidFill>
              <a:srgbClr val="49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705094" y="5572886"/>
              <a:ext cx="1118235" cy="852805"/>
            </a:xfrm>
            <a:custGeom>
              <a:avLst/>
              <a:gdLst/>
              <a:ahLst/>
              <a:cxnLst/>
              <a:rect l="l" t="t" r="r" b="b"/>
              <a:pathLst>
                <a:path w="1118234" h="852804">
                  <a:moveTo>
                    <a:pt x="62610" y="725284"/>
                  </a:moveTo>
                  <a:lnTo>
                    <a:pt x="0" y="852741"/>
                  </a:lnTo>
                  <a:lnTo>
                    <a:pt x="139445" y="826338"/>
                  </a:lnTo>
                  <a:lnTo>
                    <a:pt x="75693" y="810374"/>
                  </a:lnTo>
                  <a:lnTo>
                    <a:pt x="63500" y="810374"/>
                  </a:lnTo>
                  <a:lnTo>
                    <a:pt x="57784" y="802792"/>
                  </a:lnTo>
                  <a:lnTo>
                    <a:pt x="60729" y="800550"/>
                  </a:lnTo>
                  <a:lnTo>
                    <a:pt x="62610" y="725284"/>
                  </a:lnTo>
                  <a:close/>
                </a:path>
                <a:path w="1118234" h="852804">
                  <a:moveTo>
                    <a:pt x="60663" y="806610"/>
                  </a:moveTo>
                  <a:lnTo>
                    <a:pt x="63500" y="810374"/>
                  </a:lnTo>
                  <a:lnTo>
                    <a:pt x="66517" y="808076"/>
                  </a:lnTo>
                  <a:lnTo>
                    <a:pt x="60663" y="806610"/>
                  </a:lnTo>
                  <a:close/>
                </a:path>
                <a:path w="1118234" h="852804">
                  <a:moveTo>
                    <a:pt x="66517" y="808076"/>
                  </a:moveTo>
                  <a:lnTo>
                    <a:pt x="63500" y="810374"/>
                  </a:lnTo>
                  <a:lnTo>
                    <a:pt x="75693" y="810374"/>
                  </a:lnTo>
                  <a:lnTo>
                    <a:pt x="66517" y="808076"/>
                  </a:lnTo>
                  <a:close/>
                </a:path>
                <a:path w="1118234" h="852804">
                  <a:moveTo>
                    <a:pt x="1112265" y="0"/>
                  </a:moveTo>
                  <a:lnTo>
                    <a:pt x="60729" y="800550"/>
                  </a:lnTo>
                  <a:lnTo>
                    <a:pt x="60663" y="806610"/>
                  </a:lnTo>
                  <a:lnTo>
                    <a:pt x="66517" y="808076"/>
                  </a:lnTo>
                  <a:lnTo>
                    <a:pt x="1117980" y="7493"/>
                  </a:lnTo>
                  <a:lnTo>
                    <a:pt x="1112265" y="0"/>
                  </a:lnTo>
                  <a:close/>
                </a:path>
                <a:path w="1118234" h="852804">
                  <a:moveTo>
                    <a:pt x="60729" y="800550"/>
                  </a:moveTo>
                  <a:lnTo>
                    <a:pt x="57784" y="802792"/>
                  </a:lnTo>
                  <a:lnTo>
                    <a:pt x="60581" y="806502"/>
                  </a:lnTo>
                  <a:lnTo>
                    <a:pt x="60729" y="8005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4702556" y="4873193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391403" y="5919317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092447" y="5182057"/>
            <a:ext cx="12953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706106" y="4610480"/>
            <a:ext cx="2330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770368" y="5936691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514214" y="5356986"/>
            <a:ext cx="2759075" cy="397510"/>
          </a:xfrm>
          <a:custGeom>
            <a:avLst/>
            <a:gdLst/>
            <a:ahLst/>
            <a:cxnLst/>
            <a:rect l="l" t="t" r="r" b="b"/>
            <a:pathLst>
              <a:path w="2759075" h="397510">
                <a:moveTo>
                  <a:pt x="2678653" y="52534"/>
                </a:moveTo>
                <a:lnTo>
                  <a:pt x="0" y="387515"/>
                </a:lnTo>
                <a:lnTo>
                  <a:pt x="1142" y="396976"/>
                </a:lnTo>
                <a:lnTo>
                  <a:pt x="2679826" y="61944"/>
                </a:lnTo>
                <a:lnTo>
                  <a:pt x="2683002" y="56768"/>
                </a:lnTo>
                <a:lnTo>
                  <a:pt x="2678653" y="52534"/>
                </a:lnTo>
                <a:close/>
              </a:path>
              <a:path w="2759075" h="397510">
                <a:moveTo>
                  <a:pt x="2751339" y="52069"/>
                </a:moveTo>
                <a:lnTo>
                  <a:pt x="2682366" y="52069"/>
                </a:lnTo>
                <a:lnTo>
                  <a:pt x="2683637" y="61468"/>
                </a:lnTo>
                <a:lnTo>
                  <a:pt x="2679826" y="61944"/>
                </a:lnTo>
                <a:lnTo>
                  <a:pt x="2640457" y="126110"/>
                </a:lnTo>
                <a:lnTo>
                  <a:pt x="2751339" y="52069"/>
                </a:lnTo>
                <a:close/>
              </a:path>
              <a:path w="2759075" h="397510">
                <a:moveTo>
                  <a:pt x="2683001" y="56768"/>
                </a:moveTo>
                <a:lnTo>
                  <a:pt x="2679826" y="61944"/>
                </a:lnTo>
                <a:lnTo>
                  <a:pt x="2683637" y="61468"/>
                </a:lnTo>
                <a:lnTo>
                  <a:pt x="2683001" y="56768"/>
                </a:lnTo>
                <a:close/>
              </a:path>
              <a:path w="2759075" h="397510">
                <a:moveTo>
                  <a:pt x="2682366" y="52069"/>
                </a:moveTo>
                <a:lnTo>
                  <a:pt x="2678653" y="52534"/>
                </a:lnTo>
                <a:lnTo>
                  <a:pt x="2683002" y="56768"/>
                </a:lnTo>
                <a:lnTo>
                  <a:pt x="2682366" y="52069"/>
                </a:lnTo>
                <a:close/>
              </a:path>
              <a:path w="2759075" h="397510">
                <a:moveTo>
                  <a:pt x="2624709" y="0"/>
                </a:moveTo>
                <a:lnTo>
                  <a:pt x="2678653" y="52534"/>
                </a:lnTo>
                <a:lnTo>
                  <a:pt x="2682366" y="52069"/>
                </a:lnTo>
                <a:lnTo>
                  <a:pt x="2751339" y="52069"/>
                </a:lnTo>
                <a:lnTo>
                  <a:pt x="2758566" y="47243"/>
                </a:lnTo>
                <a:lnTo>
                  <a:pt x="2624709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6551168" y="525208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153662" y="4707002"/>
            <a:ext cx="2650490" cy="525145"/>
          </a:xfrm>
          <a:custGeom>
            <a:avLst/>
            <a:gdLst/>
            <a:ahLst/>
            <a:cxnLst/>
            <a:rect l="l" t="t" r="r" b="b"/>
            <a:pathLst>
              <a:path w="2650490" h="525145">
                <a:moveTo>
                  <a:pt x="947420" y="8382"/>
                </a:moveTo>
                <a:lnTo>
                  <a:pt x="942721" y="0"/>
                </a:lnTo>
                <a:lnTo>
                  <a:pt x="67830" y="482168"/>
                </a:lnTo>
                <a:lnTo>
                  <a:pt x="80645" y="408051"/>
                </a:lnTo>
                <a:lnTo>
                  <a:pt x="0" y="524903"/>
                </a:lnTo>
                <a:lnTo>
                  <a:pt x="141859" y="519315"/>
                </a:lnTo>
                <a:lnTo>
                  <a:pt x="76911" y="492379"/>
                </a:lnTo>
                <a:lnTo>
                  <a:pt x="72440" y="490537"/>
                </a:lnTo>
                <a:lnTo>
                  <a:pt x="947420" y="8382"/>
                </a:lnTo>
                <a:close/>
              </a:path>
              <a:path w="2650490" h="525145">
                <a:moveTo>
                  <a:pt x="2650490" y="171704"/>
                </a:moveTo>
                <a:lnTo>
                  <a:pt x="1441246" y="171704"/>
                </a:lnTo>
                <a:lnTo>
                  <a:pt x="1488186" y="113030"/>
                </a:lnTo>
                <a:lnTo>
                  <a:pt x="1361186" y="176530"/>
                </a:lnTo>
                <a:lnTo>
                  <a:pt x="1488186" y="240030"/>
                </a:lnTo>
                <a:lnTo>
                  <a:pt x="1441145" y="181229"/>
                </a:lnTo>
                <a:lnTo>
                  <a:pt x="2650490" y="181229"/>
                </a:lnTo>
                <a:lnTo>
                  <a:pt x="2650490" y="171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6032120" y="4889068"/>
            <a:ext cx="233679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spc="5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7148830" y="4858130"/>
            <a:ext cx="1196975" cy="378460"/>
          </a:xfrm>
          <a:custGeom>
            <a:avLst/>
            <a:gdLst/>
            <a:ahLst/>
            <a:cxnLst/>
            <a:rect l="l" t="t" r="r" b="b"/>
            <a:pathLst>
              <a:path w="1196975" h="378460">
                <a:moveTo>
                  <a:pt x="78125" y="43243"/>
                </a:moveTo>
                <a:lnTo>
                  <a:pt x="73152" y="46736"/>
                </a:lnTo>
                <a:lnTo>
                  <a:pt x="75484" y="52394"/>
                </a:lnTo>
                <a:lnTo>
                  <a:pt x="1194053" y="378333"/>
                </a:lnTo>
                <a:lnTo>
                  <a:pt x="1196721" y="369189"/>
                </a:lnTo>
                <a:lnTo>
                  <a:pt x="78125" y="43243"/>
                </a:lnTo>
                <a:close/>
              </a:path>
              <a:path w="1196975" h="378460">
                <a:moveTo>
                  <a:pt x="139700" y="0"/>
                </a:moveTo>
                <a:lnTo>
                  <a:pt x="0" y="25400"/>
                </a:lnTo>
                <a:lnTo>
                  <a:pt x="104140" y="121920"/>
                </a:lnTo>
                <a:lnTo>
                  <a:pt x="75484" y="52394"/>
                </a:lnTo>
                <a:lnTo>
                  <a:pt x="71755" y="51308"/>
                </a:lnTo>
                <a:lnTo>
                  <a:pt x="74422" y="42164"/>
                </a:lnTo>
                <a:lnTo>
                  <a:pt x="79662" y="42164"/>
                </a:lnTo>
                <a:lnTo>
                  <a:pt x="139700" y="0"/>
                </a:lnTo>
                <a:close/>
              </a:path>
              <a:path w="1196975" h="378460">
                <a:moveTo>
                  <a:pt x="74422" y="42164"/>
                </a:moveTo>
                <a:lnTo>
                  <a:pt x="71755" y="51308"/>
                </a:lnTo>
                <a:lnTo>
                  <a:pt x="75484" y="52394"/>
                </a:lnTo>
                <a:lnTo>
                  <a:pt x="73152" y="46736"/>
                </a:lnTo>
                <a:lnTo>
                  <a:pt x="78125" y="43243"/>
                </a:lnTo>
                <a:lnTo>
                  <a:pt x="74422" y="42164"/>
                </a:lnTo>
                <a:close/>
              </a:path>
              <a:path w="1196975" h="378460">
                <a:moveTo>
                  <a:pt x="79662" y="42164"/>
                </a:moveTo>
                <a:lnTo>
                  <a:pt x="74422" y="42164"/>
                </a:lnTo>
                <a:lnTo>
                  <a:pt x="78125" y="43243"/>
                </a:lnTo>
                <a:lnTo>
                  <a:pt x="79662" y="42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7573772" y="5020436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514847" y="6065773"/>
            <a:ext cx="1228090" cy="364490"/>
          </a:xfrm>
          <a:custGeom>
            <a:avLst/>
            <a:gdLst/>
            <a:ahLst/>
            <a:cxnLst/>
            <a:rect l="l" t="t" r="r" b="b"/>
            <a:pathLst>
              <a:path w="1228089" h="364489">
                <a:moveTo>
                  <a:pt x="78457" y="44422"/>
                </a:moveTo>
                <a:lnTo>
                  <a:pt x="73532" y="48031"/>
                </a:lnTo>
                <a:lnTo>
                  <a:pt x="75964" y="53629"/>
                </a:lnTo>
                <a:lnTo>
                  <a:pt x="1225550" y="364451"/>
                </a:lnTo>
                <a:lnTo>
                  <a:pt x="1227963" y="355257"/>
                </a:lnTo>
                <a:lnTo>
                  <a:pt x="78457" y="44422"/>
                </a:lnTo>
                <a:close/>
              </a:path>
              <a:path w="1228089" h="364489">
                <a:moveTo>
                  <a:pt x="139064" y="0"/>
                </a:moveTo>
                <a:lnTo>
                  <a:pt x="0" y="28143"/>
                </a:lnTo>
                <a:lnTo>
                  <a:pt x="105917" y="122593"/>
                </a:lnTo>
                <a:lnTo>
                  <a:pt x="75964" y="53629"/>
                </a:lnTo>
                <a:lnTo>
                  <a:pt x="72262" y="52628"/>
                </a:lnTo>
                <a:lnTo>
                  <a:pt x="74802" y="43433"/>
                </a:lnTo>
                <a:lnTo>
                  <a:pt x="79805" y="43433"/>
                </a:lnTo>
                <a:lnTo>
                  <a:pt x="139064" y="0"/>
                </a:lnTo>
                <a:close/>
              </a:path>
              <a:path w="1228089" h="364489">
                <a:moveTo>
                  <a:pt x="73532" y="48031"/>
                </a:moveTo>
                <a:lnTo>
                  <a:pt x="72262" y="52628"/>
                </a:lnTo>
                <a:lnTo>
                  <a:pt x="75964" y="53629"/>
                </a:lnTo>
                <a:lnTo>
                  <a:pt x="73532" y="48031"/>
                </a:lnTo>
                <a:close/>
              </a:path>
              <a:path w="1228089" h="364489">
                <a:moveTo>
                  <a:pt x="74802" y="43433"/>
                </a:moveTo>
                <a:lnTo>
                  <a:pt x="73533" y="48031"/>
                </a:lnTo>
                <a:lnTo>
                  <a:pt x="78457" y="44422"/>
                </a:lnTo>
                <a:lnTo>
                  <a:pt x="74802" y="43433"/>
                </a:lnTo>
                <a:close/>
              </a:path>
              <a:path w="1228089" h="364489">
                <a:moveTo>
                  <a:pt x="79805" y="43433"/>
                </a:moveTo>
                <a:lnTo>
                  <a:pt x="74802" y="43433"/>
                </a:lnTo>
                <a:lnTo>
                  <a:pt x="78457" y="44422"/>
                </a:lnTo>
                <a:lnTo>
                  <a:pt x="79805" y="434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5929122" y="6262827"/>
            <a:ext cx="233679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153662" y="5560567"/>
            <a:ext cx="946785" cy="365760"/>
          </a:xfrm>
          <a:custGeom>
            <a:avLst/>
            <a:gdLst/>
            <a:ahLst/>
            <a:cxnLst/>
            <a:rect l="l" t="t" r="r" b="b"/>
            <a:pathLst>
              <a:path w="946785" h="365760">
                <a:moveTo>
                  <a:pt x="76845" y="39020"/>
                </a:moveTo>
                <a:lnTo>
                  <a:pt x="71629" y="42192"/>
                </a:lnTo>
                <a:lnTo>
                  <a:pt x="73576" y="47986"/>
                </a:lnTo>
                <a:lnTo>
                  <a:pt x="943483" y="365480"/>
                </a:lnTo>
                <a:lnTo>
                  <a:pt x="946658" y="356527"/>
                </a:lnTo>
                <a:lnTo>
                  <a:pt x="76845" y="39020"/>
                </a:lnTo>
                <a:close/>
              </a:path>
              <a:path w="946785" h="365760">
                <a:moveTo>
                  <a:pt x="141096" y="0"/>
                </a:moveTo>
                <a:lnTo>
                  <a:pt x="0" y="16128"/>
                </a:lnTo>
                <a:lnTo>
                  <a:pt x="97536" y="119265"/>
                </a:lnTo>
                <a:lnTo>
                  <a:pt x="73576" y="47986"/>
                </a:lnTo>
                <a:lnTo>
                  <a:pt x="69976" y="46672"/>
                </a:lnTo>
                <a:lnTo>
                  <a:pt x="73279" y="37718"/>
                </a:lnTo>
                <a:lnTo>
                  <a:pt x="78988" y="37718"/>
                </a:lnTo>
                <a:lnTo>
                  <a:pt x="141096" y="0"/>
                </a:lnTo>
                <a:close/>
              </a:path>
              <a:path w="946785" h="365760">
                <a:moveTo>
                  <a:pt x="71629" y="42192"/>
                </a:moveTo>
                <a:lnTo>
                  <a:pt x="69976" y="46672"/>
                </a:lnTo>
                <a:lnTo>
                  <a:pt x="73576" y="47986"/>
                </a:lnTo>
                <a:lnTo>
                  <a:pt x="71629" y="42192"/>
                </a:lnTo>
                <a:close/>
              </a:path>
              <a:path w="946785" h="365760">
                <a:moveTo>
                  <a:pt x="73279" y="37718"/>
                </a:moveTo>
                <a:lnTo>
                  <a:pt x="71631" y="42187"/>
                </a:lnTo>
                <a:lnTo>
                  <a:pt x="76845" y="39020"/>
                </a:lnTo>
                <a:lnTo>
                  <a:pt x="73279" y="37718"/>
                </a:lnTo>
                <a:close/>
              </a:path>
              <a:path w="946785" h="365760">
                <a:moveTo>
                  <a:pt x="78988" y="37718"/>
                </a:moveTo>
                <a:lnTo>
                  <a:pt x="73279" y="37718"/>
                </a:lnTo>
                <a:lnTo>
                  <a:pt x="76845" y="39020"/>
                </a:lnTo>
                <a:lnTo>
                  <a:pt x="78988" y="3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4527551" y="5758383"/>
            <a:ext cx="23304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spcBef>
                <a:spcPts val="110"/>
              </a:spcBef>
            </a:pPr>
            <a:r>
              <a:rPr sz="1600" dirty="0">
                <a:latin typeface="Carlito"/>
                <a:cs typeface="Carlito"/>
              </a:rPr>
              <a:t>17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5586222" y="5571871"/>
            <a:ext cx="2759075" cy="397510"/>
          </a:xfrm>
          <a:custGeom>
            <a:avLst/>
            <a:gdLst/>
            <a:ahLst/>
            <a:cxnLst/>
            <a:rect l="l" t="t" r="r" b="b"/>
            <a:pathLst>
              <a:path w="2759075" h="397510">
                <a:moveTo>
                  <a:pt x="118110" y="270929"/>
                </a:moveTo>
                <a:lnTo>
                  <a:pt x="0" y="349707"/>
                </a:lnTo>
                <a:lnTo>
                  <a:pt x="133857" y="396951"/>
                </a:lnTo>
                <a:lnTo>
                  <a:pt x="80421" y="344970"/>
                </a:lnTo>
                <a:lnTo>
                  <a:pt x="76200" y="344970"/>
                </a:lnTo>
                <a:lnTo>
                  <a:pt x="74929" y="335521"/>
                </a:lnTo>
                <a:lnTo>
                  <a:pt x="78758" y="335042"/>
                </a:lnTo>
                <a:lnTo>
                  <a:pt x="118110" y="270929"/>
                </a:lnTo>
                <a:close/>
              </a:path>
              <a:path w="2759075" h="397510">
                <a:moveTo>
                  <a:pt x="75564" y="340245"/>
                </a:moveTo>
                <a:lnTo>
                  <a:pt x="76200" y="344970"/>
                </a:lnTo>
                <a:lnTo>
                  <a:pt x="79940" y="344502"/>
                </a:lnTo>
                <a:lnTo>
                  <a:pt x="75564" y="340245"/>
                </a:lnTo>
                <a:close/>
              </a:path>
              <a:path w="2759075" h="397510">
                <a:moveTo>
                  <a:pt x="79940" y="344502"/>
                </a:moveTo>
                <a:lnTo>
                  <a:pt x="76200" y="344970"/>
                </a:lnTo>
                <a:lnTo>
                  <a:pt x="80421" y="344970"/>
                </a:lnTo>
                <a:lnTo>
                  <a:pt x="79940" y="344502"/>
                </a:lnTo>
                <a:close/>
              </a:path>
              <a:path w="2759075" h="397510">
                <a:moveTo>
                  <a:pt x="2757424" y="0"/>
                </a:moveTo>
                <a:lnTo>
                  <a:pt x="78758" y="335042"/>
                </a:lnTo>
                <a:lnTo>
                  <a:pt x="75564" y="340245"/>
                </a:lnTo>
                <a:lnTo>
                  <a:pt x="79940" y="344502"/>
                </a:lnTo>
                <a:lnTo>
                  <a:pt x="2758567" y="9524"/>
                </a:lnTo>
                <a:lnTo>
                  <a:pt x="2757424" y="0"/>
                </a:lnTo>
                <a:close/>
              </a:path>
              <a:path w="2759075" h="397510">
                <a:moveTo>
                  <a:pt x="78758" y="335042"/>
                </a:moveTo>
                <a:lnTo>
                  <a:pt x="74929" y="335521"/>
                </a:lnTo>
                <a:lnTo>
                  <a:pt x="75564" y="340245"/>
                </a:lnTo>
                <a:lnTo>
                  <a:pt x="78758" y="3350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6967855" y="5703214"/>
            <a:ext cx="12890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600" dirty="0"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2F3225E0-9845-477F-95CB-CA43F6D37117}"/>
              </a:ext>
            </a:extLst>
          </p:cNvPr>
          <p:cNvSpPr txBox="1"/>
          <p:nvPr/>
        </p:nvSpPr>
        <p:spPr>
          <a:xfrm>
            <a:off x="8220457" y="4130876"/>
            <a:ext cx="3689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chemeClr val="tx2"/>
                </a:solidFill>
              </a:rPr>
              <a:t>O Fluxo Máximo é </a:t>
            </a:r>
            <a:r>
              <a:rPr lang="pt-BR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m 83">
            <a:extLst>
              <a:ext uri="{FF2B5EF4-FFF2-40B4-BE49-F238E27FC236}">
                <a16:creationId xmlns:a16="http://schemas.microsoft.com/office/drawing/2014/main" id="{DE4594A0-6DCC-4BA6-94D2-94FCEFAF6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237" y="3411407"/>
            <a:ext cx="7011378" cy="3162741"/>
          </a:xfrm>
          <a:prstGeom prst="rect">
            <a:avLst/>
          </a:prstGeom>
        </p:spPr>
      </p:pic>
      <p:grpSp>
        <p:nvGrpSpPr>
          <p:cNvPr id="63" name="Group 206">
            <a:extLst>
              <a:ext uri="{FF2B5EF4-FFF2-40B4-BE49-F238E27FC236}">
                <a16:creationId xmlns:a16="http://schemas.microsoft.com/office/drawing/2014/main" id="{30B0C0F3-6EB0-472C-8B03-282F806600FD}"/>
              </a:ext>
            </a:extLst>
          </p:cNvPr>
          <p:cNvGrpSpPr>
            <a:grpSpLocks/>
          </p:cNvGrpSpPr>
          <p:nvPr/>
        </p:nvGrpSpPr>
        <p:grpSpPr bwMode="auto">
          <a:xfrm>
            <a:off x="831237" y="2007263"/>
            <a:ext cx="7874000" cy="2808288"/>
            <a:chOff x="96" y="432"/>
            <a:chExt cx="4960" cy="1769"/>
          </a:xfrm>
        </p:grpSpPr>
        <p:sp>
          <p:nvSpPr>
            <p:cNvPr id="64" name="Oval 7">
              <a:extLst>
                <a:ext uri="{FF2B5EF4-FFF2-40B4-BE49-F238E27FC236}">
                  <a16:creationId xmlns:a16="http://schemas.microsoft.com/office/drawing/2014/main" id="{1A9AF353-618D-4142-AD16-83D0BECF5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576"/>
              <a:ext cx="740" cy="523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 dirty="0">
                  <a:latin typeface="Arial Black" panose="020B0A04020102020204" pitchFamily="34" charset="0"/>
                </a:rPr>
                <a:t>FONTE A</a:t>
              </a:r>
            </a:p>
          </p:txBody>
        </p:sp>
        <p:sp>
          <p:nvSpPr>
            <p:cNvPr id="65" name="Oval 8">
              <a:extLst>
                <a:ext uri="{FF2B5EF4-FFF2-40B4-BE49-F238E27FC236}">
                  <a16:creationId xmlns:a16="http://schemas.microsoft.com/office/drawing/2014/main" id="{0EB6CEF2-E24D-4D8A-9981-6F1BD36DF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" y="1531"/>
              <a:ext cx="740" cy="523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 dirty="0">
                  <a:latin typeface="Arial Black" panose="020B0A04020102020204" pitchFamily="34" charset="0"/>
                </a:rPr>
                <a:t>FONTE B</a:t>
              </a:r>
            </a:p>
          </p:txBody>
        </p:sp>
        <p:sp>
          <p:nvSpPr>
            <p:cNvPr id="66" name="Oval 9">
              <a:extLst>
                <a:ext uri="{FF2B5EF4-FFF2-40B4-BE49-F238E27FC236}">
                  <a16:creationId xmlns:a16="http://schemas.microsoft.com/office/drawing/2014/main" id="{EED9541F-12D8-48E6-9E0F-00372CD03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432"/>
              <a:ext cx="888" cy="327"/>
            </a:xfrm>
            <a:prstGeom prst="ellipse">
              <a:avLst/>
            </a:prstGeom>
            <a:gradFill rotWithShape="0">
              <a:gsLst>
                <a:gs pos="0">
                  <a:srgbClr val="B4CBE1"/>
                </a:gs>
                <a:gs pos="100000">
                  <a:srgbClr val="FFFFFF"/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>
                  <a:latin typeface="Arial Black" panose="020B0A04020102020204" pitchFamily="34" charset="0"/>
                </a:rPr>
                <a:t>DESTINO 1</a:t>
              </a:r>
            </a:p>
          </p:txBody>
        </p:sp>
        <p:sp>
          <p:nvSpPr>
            <p:cNvPr id="67" name="Oval 10">
              <a:extLst>
                <a:ext uri="{FF2B5EF4-FFF2-40B4-BE49-F238E27FC236}">
                  <a16:creationId xmlns:a16="http://schemas.microsoft.com/office/drawing/2014/main" id="{988788D4-ACD2-45A2-B245-F78566873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1095"/>
              <a:ext cx="888" cy="327"/>
            </a:xfrm>
            <a:prstGeom prst="ellipse">
              <a:avLst/>
            </a:prstGeom>
            <a:gradFill rotWithShape="0">
              <a:gsLst>
                <a:gs pos="0">
                  <a:srgbClr val="B4CBE1"/>
                </a:gs>
                <a:gs pos="100000">
                  <a:srgbClr val="FFFFFF"/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>
                  <a:latin typeface="Arial Black" panose="020B0A04020102020204" pitchFamily="34" charset="0"/>
                </a:rPr>
                <a:t>DESTINO 2</a:t>
              </a:r>
            </a:p>
          </p:txBody>
        </p:sp>
        <p:sp>
          <p:nvSpPr>
            <p:cNvPr id="68" name="Oval 11">
              <a:extLst>
                <a:ext uri="{FF2B5EF4-FFF2-40B4-BE49-F238E27FC236}">
                  <a16:creationId xmlns:a16="http://schemas.microsoft.com/office/drawing/2014/main" id="{DBE527A6-63E2-4B37-8B99-BB63AF952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767"/>
              <a:ext cx="888" cy="327"/>
            </a:xfrm>
            <a:prstGeom prst="ellipse">
              <a:avLst/>
            </a:prstGeom>
            <a:gradFill rotWithShape="0">
              <a:gsLst>
                <a:gs pos="0">
                  <a:srgbClr val="B4CBE1"/>
                </a:gs>
                <a:gs pos="100000">
                  <a:srgbClr val="FFFFFF"/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 dirty="0">
                  <a:latin typeface="Arial Black" panose="020B0A04020102020204" pitchFamily="34" charset="0"/>
                </a:rPr>
                <a:t>DESTINO 3</a:t>
              </a:r>
            </a:p>
          </p:txBody>
        </p:sp>
        <p:sp>
          <p:nvSpPr>
            <p:cNvPr id="69" name="Line 32">
              <a:extLst>
                <a:ext uri="{FF2B5EF4-FFF2-40B4-BE49-F238E27FC236}">
                  <a16:creationId xmlns:a16="http://schemas.microsoft.com/office/drawing/2014/main" id="{D72A4B96-FD52-4703-B169-2CFCD3A061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576"/>
              <a:ext cx="912" cy="14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70" name="Line 33">
              <a:extLst>
                <a:ext uri="{FF2B5EF4-FFF2-40B4-BE49-F238E27FC236}">
                  <a16:creationId xmlns:a16="http://schemas.microsoft.com/office/drawing/2014/main" id="{28DC49AF-2C40-43AE-B456-B950F7D76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816"/>
              <a:ext cx="960" cy="33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71" name="Line 34">
              <a:extLst>
                <a:ext uri="{FF2B5EF4-FFF2-40B4-BE49-F238E27FC236}">
                  <a16:creationId xmlns:a16="http://schemas.microsoft.com/office/drawing/2014/main" id="{AC57885A-DDBE-4AF4-A251-BBCC78AB2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912"/>
              <a:ext cx="1008" cy="912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72" name="Line 35">
              <a:extLst>
                <a:ext uri="{FF2B5EF4-FFF2-40B4-BE49-F238E27FC236}">
                  <a16:creationId xmlns:a16="http://schemas.microsoft.com/office/drawing/2014/main" id="{D36A9ADC-4278-41DB-9D16-EBC3B95165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720"/>
              <a:ext cx="1104" cy="86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73" name="Line 36">
              <a:extLst>
                <a:ext uri="{FF2B5EF4-FFF2-40B4-BE49-F238E27FC236}">
                  <a16:creationId xmlns:a16="http://schemas.microsoft.com/office/drawing/2014/main" id="{23E21E99-2972-41D5-8414-0078595A6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1296"/>
              <a:ext cx="960" cy="38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74" name="Line 37">
              <a:extLst>
                <a:ext uri="{FF2B5EF4-FFF2-40B4-BE49-F238E27FC236}">
                  <a16:creationId xmlns:a16="http://schemas.microsoft.com/office/drawing/2014/main" id="{B04C75BE-C987-470F-9446-6137F39EAF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920"/>
              <a:ext cx="96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83" name="Text Box 184">
              <a:extLst>
                <a:ext uri="{FF2B5EF4-FFF2-40B4-BE49-F238E27FC236}">
                  <a16:creationId xmlns:a16="http://schemas.microsoft.com/office/drawing/2014/main" id="{F408A91B-3E71-439F-ABA3-E218E89CBF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" y="1968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44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pt-BR" altLang="pt-BR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85" name="Título 13">
            <a:extLst>
              <a:ext uri="{FF2B5EF4-FFF2-40B4-BE49-F238E27FC236}">
                <a16:creationId xmlns:a16="http://schemas.microsoft.com/office/drawing/2014/main" id="{D526A28D-36AF-40D9-83BC-C4E0868C0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GB" dirty="0" err="1"/>
              <a:t>Problema</a:t>
            </a:r>
            <a:r>
              <a:rPr lang="en-GB" dirty="0"/>
              <a:t> de </a:t>
            </a:r>
            <a:r>
              <a:rPr lang="en-GB" dirty="0" err="1"/>
              <a:t>Transporte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8860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Problema do Caixeiro Viajante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B5DF5745-47BE-4F01-9EF1-3E187D9FB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spc="-10" dirty="0">
                <a:latin typeface="Carlito"/>
                <a:cs typeface="Carlito"/>
              </a:rPr>
              <a:t>Visitar todas </a:t>
            </a:r>
            <a:r>
              <a:rPr lang="pt-BR" sz="2800" spc="-5" dirty="0">
                <a:latin typeface="Carlito"/>
                <a:cs typeface="Carlito"/>
              </a:rPr>
              <a:t>as cidades, </a:t>
            </a:r>
            <a:r>
              <a:rPr lang="pt-BR" sz="2800" spc="-10" dirty="0">
                <a:latin typeface="Carlito"/>
                <a:cs typeface="Carlito"/>
              </a:rPr>
              <a:t>sem </a:t>
            </a:r>
            <a:r>
              <a:rPr lang="pt-BR" sz="2800" spc="-50" dirty="0">
                <a:latin typeface="Carlito"/>
                <a:cs typeface="Carlito"/>
              </a:rPr>
              <a:t>repetir, </a:t>
            </a:r>
            <a:r>
              <a:rPr lang="pt-BR" sz="2800" spc="-20" dirty="0">
                <a:latin typeface="Carlito"/>
                <a:cs typeface="Carlito"/>
              </a:rPr>
              <a:t>com </a:t>
            </a:r>
            <a:r>
              <a:rPr lang="pt-BR" sz="2800" spc="-5" dirty="0">
                <a:latin typeface="Carlito"/>
                <a:cs typeface="Carlito"/>
              </a:rPr>
              <a:t>a  </a:t>
            </a:r>
            <a:r>
              <a:rPr lang="pt-BR" sz="2800" spc="-10" dirty="0">
                <a:latin typeface="Carlito"/>
                <a:cs typeface="Carlito"/>
              </a:rPr>
              <a:t>menor</a:t>
            </a:r>
            <a:r>
              <a:rPr lang="pt-BR" sz="2800" spc="20" dirty="0">
                <a:latin typeface="Carlito"/>
                <a:cs typeface="Carlito"/>
              </a:rPr>
              <a:t> </a:t>
            </a:r>
            <a:r>
              <a:rPr lang="pt-BR" sz="2800" spc="-15" dirty="0">
                <a:latin typeface="Carlito"/>
                <a:cs typeface="Carlito"/>
              </a:rPr>
              <a:t>distância</a:t>
            </a:r>
            <a:endParaRPr lang="pt-BR" sz="2800" dirty="0">
              <a:latin typeface="Carlito"/>
              <a:cs typeface="Carlito"/>
            </a:endParaRPr>
          </a:p>
          <a:p>
            <a:endParaRPr lang="pt-BR" dirty="0"/>
          </a:p>
        </p:txBody>
      </p:sp>
      <p:sp>
        <p:nvSpPr>
          <p:cNvPr id="6" name="object 6"/>
          <p:cNvSpPr/>
          <p:nvPr/>
        </p:nvSpPr>
        <p:spPr>
          <a:xfrm>
            <a:off x="3365043" y="3145852"/>
            <a:ext cx="5450458" cy="3312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Problema do Mochileiro Econômico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845090"/>
            <a:ext cx="7562850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rlito"/>
                <a:cs typeface="Carlito"/>
              </a:rPr>
              <a:t>Visitar todas </a:t>
            </a:r>
            <a:r>
              <a:rPr sz="3200" spc="-5" dirty="0">
                <a:latin typeface="Carlito"/>
                <a:cs typeface="Carlito"/>
              </a:rPr>
              <a:t>as cidades, </a:t>
            </a:r>
            <a:r>
              <a:rPr sz="3200" spc="-20" dirty="0">
                <a:latin typeface="Carlito"/>
                <a:cs typeface="Carlito"/>
              </a:rPr>
              <a:t>gastando </a:t>
            </a:r>
            <a:r>
              <a:rPr sz="3200" spc="-5" dirty="0">
                <a:latin typeface="Carlito"/>
                <a:cs typeface="Carlito"/>
              </a:rPr>
              <a:t>o mínimo  </a:t>
            </a:r>
            <a:r>
              <a:rPr sz="3200" spc="-10" dirty="0">
                <a:latin typeface="Carlito"/>
                <a:cs typeface="Carlito"/>
              </a:rPr>
              <a:t>possível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30948" y="2486025"/>
            <a:ext cx="4861052" cy="4371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Problema da Cobertura de Nós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2654FBA-E7CF-4357-B3B5-62FC4CB0EC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Solução “garantida”...</a:t>
            </a:r>
          </a:p>
          <a:p>
            <a:pPr lvl="1"/>
            <a:r>
              <a:rPr lang="pt-BR" sz="2000" dirty="0"/>
              <a:t>Para grafos totalmente conectados</a:t>
            </a:r>
          </a:p>
          <a:p>
            <a:r>
              <a:rPr lang="pt-BR" sz="2400" dirty="0"/>
              <a:t>Para problemas limitados (20 cidades ou mais)</a:t>
            </a:r>
          </a:p>
          <a:p>
            <a:pPr lvl="1"/>
            <a:r>
              <a:rPr lang="pt-BR" sz="2000" dirty="0"/>
              <a:t>Método Simplex muito lento!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04B94ACC-579D-406E-A9B7-AA1704EB2E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Para grafos não totalmente conectados...</a:t>
            </a:r>
          </a:p>
          <a:p>
            <a:pPr lvl="1"/>
            <a:r>
              <a:rPr lang="pt-BR" sz="2000" dirty="0"/>
              <a:t>Não há garantia de solução</a:t>
            </a:r>
          </a:p>
          <a:p>
            <a:r>
              <a:rPr lang="pt-BR" sz="2400" dirty="0"/>
              <a:t>Para problemas grandes...</a:t>
            </a:r>
          </a:p>
          <a:p>
            <a:pPr lvl="1"/>
            <a:r>
              <a:rPr lang="pt-BR" sz="2000" dirty="0"/>
              <a:t>Muitas vezes </a:t>
            </a:r>
            <a:r>
              <a:rPr lang="pt-BR" sz="2000" dirty="0">
                <a:solidFill>
                  <a:schemeClr val="tx2"/>
                </a:solidFill>
              </a:rPr>
              <a:t>não é possível </a:t>
            </a:r>
            <a:r>
              <a:rPr lang="pt-BR" sz="2000" dirty="0"/>
              <a:t>descobrir a solução ótima!</a:t>
            </a:r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6F432A-6924-4438-830A-2F4EC05BB1AD}"/>
              </a:ext>
            </a:extLst>
          </p:cNvPr>
          <p:cNvSpPr txBox="1"/>
          <p:nvPr/>
        </p:nvSpPr>
        <p:spPr>
          <a:xfrm>
            <a:off x="838200" y="4773513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2"/>
                </a:solidFill>
              </a:rPr>
              <a:t>Solução ótima independente do ponto de início!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1532635"/>
            <a:ext cx="7785100" cy="3162935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82270" indent="-344805">
              <a:spcBef>
                <a:spcPts val="869"/>
              </a:spcBef>
              <a:buFont typeface="Arial"/>
              <a:buChar char="•"/>
              <a:tabLst>
                <a:tab pos="382270" algn="l"/>
                <a:tab pos="382905" algn="l"/>
              </a:tabLst>
            </a:pPr>
            <a:r>
              <a:rPr sz="3200" spc="-15" dirty="0">
                <a:latin typeface="Carlito"/>
                <a:cs typeface="Carlito"/>
              </a:rPr>
              <a:t>Método </a:t>
            </a:r>
            <a:r>
              <a:rPr sz="3200" spc="-20" dirty="0">
                <a:latin typeface="Carlito"/>
                <a:cs typeface="Carlito"/>
              </a:rPr>
              <a:t>com </a:t>
            </a:r>
            <a:r>
              <a:rPr sz="3200" spc="-10" dirty="0">
                <a:latin typeface="Carlito"/>
                <a:cs typeface="Carlito"/>
              </a:rPr>
              <a:t>Complexidade</a:t>
            </a:r>
            <a:r>
              <a:rPr sz="3200" spc="135" dirty="0">
                <a:latin typeface="Carlito"/>
                <a:cs typeface="Carlito"/>
              </a:rPr>
              <a:t> </a:t>
            </a:r>
            <a:r>
              <a:rPr sz="3200" i="1" spc="-5" dirty="0">
                <a:latin typeface="Carlito"/>
                <a:cs typeface="Carlito"/>
              </a:rPr>
              <a:t>O(</a:t>
            </a:r>
            <a:r>
              <a:rPr sz="3200" spc="-5" dirty="0">
                <a:latin typeface="Carlito"/>
                <a:cs typeface="Carlito"/>
              </a:rPr>
              <a:t>n</a:t>
            </a:r>
            <a:r>
              <a:rPr sz="3150" spc="-7" baseline="25132" dirty="0">
                <a:latin typeface="Carlito"/>
                <a:cs typeface="Carlito"/>
              </a:rPr>
              <a:t>2</a:t>
            </a:r>
            <a:r>
              <a:rPr sz="3200" i="1" spc="-5" dirty="0">
                <a:latin typeface="Carlito"/>
                <a:cs typeface="Carlito"/>
              </a:rPr>
              <a:t>)</a:t>
            </a:r>
            <a:endParaRPr sz="3200" dirty="0">
              <a:latin typeface="Carlito"/>
              <a:cs typeface="Carlito"/>
            </a:endParaRPr>
          </a:p>
          <a:p>
            <a:pPr marL="382270" indent="-344805">
              <a:spcBef>
                <a:spcPts val="770"/>
              </a:spcBef>
              <a:buFont typeface="Arial"/>
              <a:buChar char="•"/>
              <a:tabLst>
                <a:tab pos="382270" algn="l"/>
                <a:tab pos="382905" algn="l"/>
              </a:tabLst>
            </a:pPr>
            <a:r>
              <a:rPr sz="3200" spc="-15" dirty="0">
                <a:latin typeface="Carlito"/>
                <a:cs typeface="Carlito"/>
              </a:rPr>
              <a:t>Passos</a:t>
            </a:r>
            <a:endParaRPr sz="3200" dirty="0">
              <a:latin typeface="Carlito"/>
              <a:cs typeface="Carlito"/>
            </a:endParaRPr>
          </a:p>
          <a:p>
            <a:pPr marL="952500" marR="17780" lvl="1" indent="-515620">
              <a:spcBef>
                <a:spcPts val="690"/>
              </a:spcBef>
              <a:buAutoNum type="arabicPeriod"/>
              <a:tabLst>
                <a:tab pos="952500" algn="l"/>
                <a:tab pos="953135" algn="l"/>
              </a:tabLst>
            </a:pPr>
            <a:r>
              <a:rPr sz="2800" spc="-15" dirty="0">
                <a:latin typeface="Carlito"/>
                <a:cs typeface="Carlito"/>
              </a:rPr>
              <a:t>Dentre </a:t>
            </a:r>
            <a:r>
              <a:rPr sz="2800" spc="5" dirty="0">
                <a:latin typeface="Carlito"/>
                <a:cs typeface="Carlito"/>
              </a:rPr>
              <a:t>os </a:t>
            </a:r>
            <a:r>
              <a:rPr sz="2800" spc="-5" dirty="0">
                <a:latin typeface="Carlito"/>
                <a:cs typeface="Carlito"/>
              </a:rPr>
              <a:t>nós não visitados, </a:t>
            </a:r>
            <a:r>
              <a:rPr sz="2800" spc="-15" dirty="0">
                <a:latin typeface="Carlito"/>
                <a:cs typeface="Carlito"/>
              </a:rPr>
              <a:t>encontre </a:t>
            </a:r>
            <a:r>
              <a:rPr sz="2800" dirty="0">
                <a:latin typeface="Carlito"/>
                <a:cs typeface="Carlito"/>
              </a:rPr>
              <a:t>o </a:t>
            </a:r>
            <a:r>
              <a:rPr sz="2800" spc="-5" dirty="0">
                <a:latin typeface="Carlito"/>
                <a:cs typeface="Carlito"/>
              </a:rPr>
              <a:t>vizinho  </a:t>
            </a:r>
            <a:r>
              <a:rPr sz="2800" dirty="0">
                <a:latin typeface="Carlito"/>
                <a:cs typeface="Carlito"/>
              </a:rPr>
              <a:t>mais</a:t>
            </a:r>
            <a:r>
              <a:rPr sz="2800" spc="-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próximo</a:t>
            </a:r>
            <a:endParaRPr sz="2800" dirty="0">
              <a:latin typeface="Carlito"/>
              <a:cs typeface="Carlito"/>
            </a:endParaRPr>
          </a:p>
          <a:p>
            <a:pPr marL="952500" lvl="1" indent="-516255">
              <a:spcBef>
                <a:spcPts val="675"/>
              </a:spcBef>
              <a:buAutoNum type="arabicPeriod"/>
              <a:tabLst>
                <a:tab pos="952500" algn="l"/>
                <a:tab pos="953135" algn="l"/>
              </a:tabLst>
            </a:pPr>
            <a:r>
              <a:rPr sz="2800" spc="-15" dirty="0">
                <a:latin typeface="Carlito"/>
                <a:cs typeface="Carlito"/>
              </a:rPr>
              <a:t>Siga </a:t>
            </a:r>
            <a:r>
              <a:rPr sz="2800" spc="-20" dirty="0">
                <a:latin typeface="Carlito"/>
                <a:cs typeface="Carlito"/>
              </a:rPr>
              <a:t>até</a:t>
            </a:r>
            <a:r>
              <a:rPr sz="2800" spc="-4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ele</a:t>
            </a:r>
          </a:p>
          <a:p>
            <a:pPr marL="952500" lvl="1" indent="-516255">
              <a:spcBef>
                <a:spcPts val="675"/>
              </a:spcBef>
              <a:buAutoNum type="arabicPeriod"/>
              <a:tabLst>
                <a:tab pos="952500" algn="l"/>
                <a:tab pos="953135" algn="l"/>
              </a:tabLst>
            </a:pPr>
            <a:r>
              <a:rPr sz="2800" dirty="0">
                <a:latin typeface="Carlito"/>
                <a:cs typeface="Carlito"/>
              </a:rPr>
              <a:t>Se </a:t>
            </a:r>
            <a:r>
              <a:rPr sz="2800" spc="-5" dirty="0">
                <a:latin typeface="Carlito"/>
                <a:cs typeface="Carlito"/>
              </a:rPr>
              <a:t>ainda houver nós não visitados, </a:t>
            </a:r>
            <a:r>
              <a:rPr sz="2800" spc="-10" dirty="0">
                <a:latin typeface="Carlito"/>
                <a:cs typeface="Carlito"/>
              </a:rPr>
              <a:t>volte </a:t>
            </a:r>
            <a:r>
              <a:rPr sz="2800" spc="-15" dirty="0">
                <a:latin typeface="Carlito"/>
                <a:cs typeface="Carlito"/>
              </a:rPr>
              <a:t>para</a:t>
            </a:r>
            <a:r>
              <a:rPr sz="2800" spc="-8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1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Método do Vizinho Mais Próximo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01069D-F260-41B1-9C8F-BF5D78CD5F0A}"/>
              </a:ext>
            </a:extLst>
          </p:cNvPr>
          <p:cNvSpPr txBox="1"/>
          <p:nvPr/>
        </p:nvSpPr>
        <p:spPr>
          <a:xfrm>
            <a:off x="3022082" y="5325365"/>
            <a:ext cx="6147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/>
              <a:t>Resultado depende da escolha do nó inicial</a:t>
            </a:r>
          </a:p>
          <a:p>
            <a:pPr algn="ctr"/>
            <a:r>
              <a:rPr lang="pt-BR" sz="2400" dirty="0">
                <a:solidFill>
                  <a:schemeClr val="tx2"/>
                </a:solidFill>
              </a:rPr>
              <a:t>Não leva sempre ao ótimo!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Método do Vizinho Mais Próximo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33443" y="2486532"/>
          <a:ext cx="3489323" cy="1828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O/D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6066" y="1574351"/>
            <a:ext cx="688594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rlito"/>
                <a:cs typeface="Carlito"/>
              </a:rPr>
              <a:t>Começando do nó 1, </a:t>
            </a:r>
            <a:r>
              <a:rPr sz="3200" spc="-25" dirty="0">
                <a:latin typeface="Carlito"/>
                <a:cs typeface="Carlito"/>
              </a:rPr>
              <a:t>para </a:t>
            </a:r>
            <a:r>
              <a:rPr sz="3200" spc="-10" dirty="0">
                <a:latin typeface="Carlito"/>
                <a:cs typeface="Carlito"/>
              </a:rPr>
              <a:t>onde</a:t>
            </a:r>
            <a:r>
              <a:rPr sz="3200" spc="155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vamos?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Método do Vizinho Mais Próximo</a:t>
            </a:r>
          </a:p>
        </p:txBody>
      </p:sp>
      <p:sp>
        <p:nvSpPr>
          <p:cNvPr id="4" name="object 4"/>
          <p:cNvSpPr/>
          <p:nvPr/>
        </p:nvSpPr>
        <p:spPr>
          <a:xfrm>
            <a:off x="4223767" y="2852928"/>
            <a:ext cx="3960495" cy="360045"/>
          </a:xfrm>
          <a:custGeom>
            <a:avLst/>
            <a:gdLst/>
            <a:ahLst/>
            <a:cxnLst/>
            <a:rect l="l" t="t" r="r" b="b"/>
            <a:pathLst>
              <a:path w="3960495" h="360044">
                <a:moveTo>
                  <a:pt x="0" y="60071"/>
                </a:moveTo>
                <a:lnTo>
                  <a:pt x="4724" y="36701"/>
                </a:lnTo>
                <a:lnTo>
                  <a:pt x="17605" y="17605"/>
                </a:lnTo>
                <a:lnTo>
                  <a:pt x="36701" y="4724"/>
                </a:lnTo>
                <a:lnTo>
                  <a:pt x="60070" y="0"/>
                </a:lnTo>
                <a:lnTo>
                  <a:pt x="3900424" y="0"/>
                </a:lnTo>
                <a:lnTo>
                  <a:pt x="3923793" y="4724"/>
                </a:lnTo>
                <a:lnTo>
                  <a:pt x="3942889" y="17605"/>
                </a:lnTo>
                <a:lnTo>
                  <a:pt x="3955770" y="36701"/>
                </a:lnTo>
                <a:lnTo>
                  <a:pt x="3960494" y="60071"/>
                </a:lnTo>
                <a:lnTo>
                  <a:pt x="3960494" y="300100"/>
                </a:lnTo>
                <a:lnTo>
                  <a:pt x="3955770" y="323397"/>
                </a:lnTo>
                <a:lnTo>
                  <a:pt x="3942889" y="342455"/>
                </a:lnTo>
                <a:lnTo>
                  <a:pt x="3923793" y="355322"/>
                </a:lnTo>
                <a:lnTo>
                  <a:pt x="3900424" y="360045"/>
                </a:lnTo>
                <a:lnTo>
                  <a:pt x="60070" y="360045"/>
                </a:lnTo>
                <a:lnTo>
                  <a:pt x="36701" y="355322"/>
                </a:lnTo>
                <a:lnTo>
                  <a:pt x="17605" y="342455"/>
                </a:lnTo>
                <a:lnTo>
                  <a:pt x="4724" y="323397"/>
                </a:lnTo>
                <a:lnTo>
                  <a:pt x="0" y="300100"/>
                </a:lnTo>
                <a:lnTo>
                  <a:pt x="0" y="6007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47767" y="2486532"/>
          <a:ext cx="3852542" cy="1828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55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O/D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7248145" y="2852928"/>
            <a:ext cx="648335" cy="360045"/>
          </a:xfrm>
          <a:custGeom>
            <a:avLst/>
            <a:gdLst/>
            <a:ahLst/>
            <a:cxnLst/>
            <a:rect l="l" t="t" r="r" b="b"/>
            <a:pathLst>
              <a:path w="648335" h="360044">
                <a:moveTo>
                  <a:pt x="0" y="180086"/>
                </a:moveTo>
                <a:lnTo>
                  <a:pt x="20267" y="117255"/>
                </a:lnTo>
                <a:lnTo>
                  <a:pt x="76190" y="64066"/>
                </a:lnTo>
                <a:lnTo>
                  <a:pt x="115236" y="42359"/>
                </a:lnTo>
                <a:lnTo>
                  <a:pt x="160452" y="24590"/>
                </a:lnTo>
                <a:lnTo>
                  <a:pt x="210924" y="11268"/>
                </a:lnTo>
                <a:lnTo>
                  <a:pt x="265737" y="2902"/>
                </a:lnTo>
                <a:lnTo>
                  <a:pt x="323976" y="0"/>
                </a:lnTo>
                <a:lnTo>
                  <a:pt x="382220" y="2902"/>
                </a:lnTo>
                <a:lnTo>
                  <a:pt x="437045" y="11268"/>
                </a:lnTo>
                <a:lnTo>
                  <a:pt x="487534" y="24590"/>
                </a:lnTo>
                <a:lnTo>
                  <a:pt x="532770" y="42359"/>
                </a:lnTo>
                <a:lnTo>
                  <a:pt x="571837" y="64066"/>
                </a:lnTo>
                <a:lnTo>
                  <a:pt x="603819" y="89201"/>
                </a:lnTo>
                <a:lnTo>
                  <a:pt x="642857" y="147719"/>
                </a:lnTo>
                <a:lnTo>
                  <a:pt x="648080" y="180086"/>
                </a:lnTo>
                <a:lnTo>
                  <a:pt x="642857" y="212414"/>
                </a:lnTo>
                <a:lnTo>
                  <a:pt x="603819" y="270881"/>
                </a:lnTo>
                <a:lnTo>
                  <a:pt x="571837" y="296000"/>
                </a:lnTo>
                <a:lnTo>
                  <a:pt x="532770" y="317696"/>
                </a:lnTo>
                <a:lnTo>
                  <a:pt x="487534" y="335458"/>
                </a:lnTo>
                <a:lnTo>
                  <a:pt x="437045" y="348777"/>
                </a:lnTo>
                <a:lnTo>
                  <a:pt x="382220" y="357143"/>
                </a:lnTo>
                <a:lnTo>
                  <a:pt x="323976" y="360045"/>
                </a:lnTo>
                <a:lnTo>
                  <a:pt x="265737" y="357143"/>
                </a:lnTo>
                <a:lnTo>
                  <a:pt x="210924" y="348777"/>
                </a:lnTo>
                <a:lnTo>
                  <a:pt x="160452" y="335458"/>
                </a:lnTo>
                <a:lnTo>
                  <a:pt x="115236" y="317696"/>
                </a:lnTo>
                <a:lnTo>
                  <a:pt x="76190" y="296000"/>
                </a:lnTo>
                <a:lnTo>
                  <a:pt x="44228" y="270881"/>
                </a:lnTo>
                <a:lnTo>
                  <a:pt x="5219" y="212414"/>
                </a:lnTo>
                <a:lnTo>
                  <a:pt x="0" y="180086"/>
                </a:lnTo>
                <a:close/>
              </a:path>
            </a:pathLst>
          </a:custGeom>
          <a:ln w="25400">
            <a:solidFill>
              <a:srgbClr val="00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0" y="4971288"/>
            <a:ext cx="1688592" cy="1572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5045" y="1356818"/>
            <a:ext cx="565086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rlito"/>
                <a:cs typeface="Carlito"/>
              </a:rPr>
              <a:t>A partir </a:t>
            </a:r>
            <a:r>
              <a:rPr sz="3200" spc="-10" dirty="0">
                <a:latin typeface="Carlito"/>
                <a:cs typeface="Carlito"/>
              </a:rPr>
              <a:t>do 4, </a:t>
            </a:r>
            <a:r>
              <a:rPr sz="3200" spc="-25" dirty="0">
                <a:latin typeface="Carlito"/>
                <a:cs typeface="Carlito"/>
              </a:rPr>
              <a:t>para </a:t>
            </a:r>
            <a:r>
              <a:rPr sz="3200" spc="-10" dirty="0">
                <a:latin typeface="Carlito"/>
                <a:cs typeface="Carlito"/>
              </a:rPr>
              <a:t>onde</a:t>
            </a:r>
            <a:r>
              <a:rPr sz="3200" spc="90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vamos?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Método do Vizinho Mais Próximo</a:t>
            </a:r>
          </a:p>
        </p:txBody>
      </p:sp>
      <p:sp>
        <p:nvSpPr>
          <p:cNvPr id="4" name="object 4"/>
          <p:cNvSpPr/>
          <p:nvPr/>
        </p:nvSpPr>
        <p:spPr>
          <a:xfrm>
            <a:off x="4223767" y="3933064"/>
            <a:ext cx="3960495" cy="360045"/>
          </a:xfrm>
          <a:custGeom>
            <a:avLst/>
            <a:gdLst/>
            <a:ahLst/>
            <a:cxnLst/>
            <a:rect l="l" t="t" r="r" b="b"/>
            <a:pathLst>
              <a:path w="3960495" h="360045">
                <a:moveTo>
                  <a:pt x="0" y="59943"/>
                </a:moveTo>
                <a:lnTo>
                  <a:pt x="4724" y="36593"/>
                </a:lnTo>
                <a:lnTo>
                  <a:pt x="17605" y="17541"/>
                </a:lnTo>
                <a:lnTo>
                  <a:pt x="36701" y="4704"/>
                </a:lnTo>
                <a:lnTo>
                  <a:pt x="60070" y="0"/>
                </a:lnTo>
                <a:lnTo>
                  <a:pt x="3900424" y="0"/>
                </a:lnTo>
                <a:lnTo>
                  <a:pt x="3923793" y="4704"/>
                </a:lnTo>
                <a:lnTo>
                  <a:pt x="3942889" y="17541"/>
                </a:lnTo>
                <a:lnTo>
                  <a:pt x="3955770" y="36593"/>
                </a:lnTo>
                <a:lnTo>
                  <a:pt x="3960494" y="59943"/>
                </a:lnTo>
                <a:lnTo>
                  <a:pt x="3960494" y="299974"/>
                </a:lnTo>
                <a:lnTo>
                  <a:pt x="3955770" y="323343"/>
                </a:lnTo>
                <a:lnTo>
                  <a:pt x="3942889" y="342439"/>
                </a:lnTo>
                <a:lnTo>
                  <a:pt x="3923793" y="355320"/>
                </a:lnTo>
                <a:lnTo>
                  <a:pt x="3900424" y="360044"/>
                </a:lnTo>
                <a:lnTo>
                  <a:pt x="60070" y="360044"/>
                </a:lnTo>
                <a:lnTo>
                  <a:pt x="36701" y="355320"/>
                </a:lnTo>
                <a:lnTo>
                  <a:pt x="17605" y="342439"/>
                </a:lnTo>
                <a:lnTo>
                  <a:pt x="4724" y="323343"/>
                </a:lnTo>
                <a:lnTo>
                  <a:pt x="0" y="299974"/>
                </a:lnTo>
                <a:lnTo>
                  <a:pt x="0" y="59943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47767" y="2486532"/>
          <a:ext cx="3852542" cy="1811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55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59"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O/D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29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800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879973" y="3933064"/>
            <a:ext cx="648335" cy="360045"/>
          </a:xfrm>
          <a:custGeom>
            <a:avLst/>
            <a:gdLst/>
            <a:ahLst/>
            <a:cxnLst/>
            <a:rect l="l" t="t" r="r" b="b"/>
            <a:pathLst>
              <a:path w="648335" h="360045">
                <a:moveTo>
                  <a:pt x="0" y="179959"/>
                </a:moveTo>
                <a:lnTo>
                  <a:pt x="20267" y="117195"/>
                </a:lnTo>
                <a:lnTo>
                  <a:pt x="76190" y="64044"/>
                </a:lnTo>
                <a:lnTo>
                  <a:pt x="115236" y="42348"/>
                </a:lnTo>
                <a:lnTo>
                  <a:pt x="160452" y="24586"/>
                </a:lnTo>
                <a:lnTo>
                  <a:pt x="210924" y="11267"/>
                </a:lnTo>
                <a:lnTo>
                  <a:pt x="265737" y="2901"/>
                </a:lnTo>
                <a:lnTo>
                  <a:pt x="323976" y="0"/>
                </a:lnTo>
                <a:lnTo>
                  <a:pt x="382254" y="2901"/>
                </a:lnTo>
                <a:lnTo>
                  <a:pt x="437096" y="11267"/>
                </a:lnTo>
                <a:lnTo>
                  <a:pt x="487590" y="24586"/>
                </a:lnTo>
                <a:lnTo>
                  <a:pt x="532822" y="42348"/>
                </a:lnTo>
                <a:lnTo>
                  <a:pt x="571879" y="64044"/>
                </a:lnTo>
                <a:lnTo>
                  <a:pt x="603847" y="89163"/>
                </a:lnTo>
                <a:lnTo>
                  <a:pt x="642861" y="147630"/>
                </a:lnTo>
                <a:lnTo>
                  <a:pt x="648080" y="179959"/>
                </a:lnTo>
                <a:lnTo>
                  <a:pt x="642861" y="212325"/>
                </a:lnTo>
                <a:lnTo>
                  <a:pt x="603847" y="270843"/>
                </a:lnTo>
                <a:lnTo>
                  <a:pt x="571879" y="295978"/>
                </a:lnTo>
                <a:lnTo>
                  <a:pt x="532822" y="317685"/>
                </a:lnTo>
                <a:lnTo>
                  <a:pt x="487590" y="335454"/>
                </a:lnTo>
                <a:lnTo>
                  <a:pt x="437096" y="348776"/>
                </a:lnTo>
                <a:lnTo>
                  <a:pt x="382254" y="357142"/>
                </a:lnTo>
                <a:lnTo>
                  <a:pt x="323976" y="360044"/>
                </a:lnTo>
                <a:lnTo>
                  <a:pt x="265737" y="357142"/>
                </a:lnTo>
                <a:lnTo>
                  <a:pt x="210924" y="348776"/>
                </a:lnTo>
                <a:lnTo>
                  <a:pt x="160452" y="335454"/>
                </a:lnTo>
                <a:lnTo>
                  <a:pt x="115236" y="317685"/>
                </a:lnTo>
                <a:lnTo>
                  <a:pt x="76190" y="295978"/>
                </a:lnTo>
                <a:lnTo>
                  <a:pt x="44228" y="270843"/>
                </a:lnTo>
                <a:lnTo>
                  <a:pt x="5219" y="212325"/>
                </a:lnTo>
                <a:lnTo>
                  <a:pt x="0" y="179959"/>
                </a:lnTo>
                <a:close/>
              </a:path>
            </a:pathLst>
          </a:custGeom>
          <a:ln w="25400">
            <a:solidFill>
              <a:srgbClr val="00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572000" y="4971288"/>
            <a:ext cx="2399030" cy="1576070"/>
            <a:chOff x="3048000" y="4971288"/>
            <a:chExt cx="2399030" cy="1576070"/>
          </a:xfrm>
        </p:grpSpPr>
        <p:sp>
          <p:nvSpPr>
            <p:cNvPr id="8" name="object 8"/>
            <p:cNvSpPr/>
            <p:nvPr/>
          </p:nvSpPr>
          <p:spPr>
            <a:xfrm>
              <a:off x="3048000" y="4971288"/>
              <a:ext cx="1688592" cy="1572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5136" y="4974336"/>
              <a:ext cx="1691639" cy="15727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5045" y="1356818"/>
            <a:ext cx="46259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5" dirty="0">
                <a:latin typeface="Carlito"/>
                <a:cs typeface="Carlito"/>
              </a:rPr>
              <a:t>E </a:t>
            </a:r>
            <a:r>
              <a:rPr sz="3200" spc="-10" dirty="0">
                <a:latin typeface="Carlito"/>
                <a:cs typeface="Carlito"/>
              </a:rPr>
              <a:t>depois do 2, </a:t>
            </a:r>
            <a:r>
              <a:rPr sz="3200" spc="-25" dirty="0">
                <a:latin typeface="Carlito"/>
                <a:cs typeface="Carlito"/>
              </a:rPr>
              <a:t>para</a:t>
            </a:r>
            <a:r>
              <a:rPr sz="3200" spc="6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onde?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Método do Vizinho Mais Próximo</a:t>
            </a:r>
          </a:p>
        </p:txBody>
      </p:sp>
      <p:sp>
        <p:nvSpPr>
          <p:cNvPr id="4" name="object 4"/>
          <p:cNvSpPr/>
          <p:nvPr/>
        </p:nvSpPr>
        <p:spPr>
          <a:xfrm>
            <a:off x="4223767" y="3212974"/>
            <a:ext cx="3960495" cy="360045"/>
          </a:xfrm>
          <a:custGeom>
            <a:avLst/>
            <a:gdLst/>
            <a:ahLst/>
            <a:cxnLst/>
            <a:rect l="l" t="t" r="r" b="b"/>
            <a:pathLst>
              <a:path w="3960495" h="360045">
                <a:moveTo>
                  <a:pt x="0" y="60071"/>
                </a:moveTo>
                <a:lnTo>
                  <a:pt x="4724" y="36701"/>
                </a:lnTo>
                <a:lnTo>
                  <a:pt x="17605" y="17605"/>
                </a:lnTo>
                <a:lnTo>
                  <a:pt x="36701" y="4724"/>
                </a:lnTo>
                <a:lnTo>
                  <a:pt x="60070" y="0"/>
                </a:lnTo>
                <a:lnTo>
                  <a:pt x="3900424" y="0"/>
                </a:lnTo>
                <a:lnTo>
                  <a:pt x="3923793" y="4724"/>
                </a:lnTo>
                <a:lnTo>
                  <a:pt x="3942889" y="17605"/>
                </a:lnTo>
                <a:lnTo>
                  <a:pt x="3955770" y="36701"/>
                </a:lnTo>
                <a:lnTo>
                  <a:pt x="3960494" y="60071"/>
                </a:lnTo>
                <a:lnTo>
                  <a:pt x="3960494" y="299974"/>
                </a:lnTo>
                <a:lnTo>
                  <a:pt x="3955770" y="323343"/>
                </a:lnTo>
                <a:lnTo>
                  <a:pt x="3942889" y="342439"/>
                </a:lnTo>
                <a:lnTo>
                  <a:pt x="3923793" y="355320"/>
                </a:lnTo>
                <a:lnTo>
                  <a:pt x="3900424" y="360044"/>
                </a:lnTo>
                <a:lnTo>
                  <a:pt x="60070" y="360044"/>
                </a:lnTo>
                <a:lnTo>
                  <a:pt x="36701" y="355320"/>
                </a:lnTo>
                <a:lnTo>
                  <a:pt x="17605" y="342439"/>
                </a:lnTo>
                <a:lnTo>
                  <a:pt x="4724" y="323343"/>
                </a:lnTo>
                <a:lnTo>
                  <a:pt x="0" y="299974"/>
                </a:lnTo>
                <a:lnTo>
                  <a:pt x="0" y="60071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47767" y="2486533"/>
          <a:ext cx="3852542" cy="18287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55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5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O/D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45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29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0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42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29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560821" y="3212974"/>
            <a:ext cx="648335" cy="360045"/>
          </a:xfrm>
          <a:custGeom>
            <a:avLst/>
            <a:gdLst/>
            <a:ahLst/>
            <a:cxnLst/>
            <a:rect l="l" t="t" r="r" b="b"/>
            <a:pathLst>
              <a:path w="648335" h="360045">
                <a:moveTo>
                  <a:pt x="0" y="180086"/>
                </a:moveTo>
                <a:lnTo>
                  <a:pt x="20283" y="117255"/>
                </a:lnTo>
                <a:lnTo>
                  <a:pt x="76243" y="64066"/>
                </a:lnTo>
                <a:lnTo>
                  <a:pt x="115310" y="42359"/>
                </a:lnTo>
                <a:lnTo>
                  <a:pt x="160546" y="24590"/>
                </a:lnTo>
                <a:lnTo>
                  <a:pt x="211035" y="11268"/>
                </a:lnTo>
                <a:lnTo>
                  <a:pt x="265860" y="2902"/>
                </a:lnTo>
                <a:lnTo>
                  <a:pt x="324103" y="0"/>
                </a:lnTo>
                <a:lnTo>
                  <a:pt x="382343" y="2902"/>
                </a:lnTo>
                <a:lnTo>
                  <a:pt x="437156" y="11268"/>
                </a:lnTo>
                <a:lnTo>
                  <a:pt x="487628" y="24590"/>
                </a:lnTo>
                <a:lnTo>
                  <a:pt x="532844" y="42359"/>
                </a:lnTo>
                <a:lnTo>
                  <a:pt x="571890" y="64066"/>
                </a:lnTo>
                <a:lnTo>
                  <a:pt x="603852" y="89201"/>
                </a:lnTo>
                <a:lnTo>
                  <a:pt x="642861" y="147719"/>
                </a:lnTo>
                <a:lnTo>
                  <a:pt x="648080" y="180086"/>
                </a:lnTo>
                <a:lnTo>
                  <a:pt x="642861" y="212414"/>
                </a:lnTo>
                <a:lnTo>
                  <a:pt x="603852" y="270881"/>
                </a:lnTo>
                <a:lnTo>
                  <a:pt x="571890" y="296000"/>
                </a:lnTo>
                <a:lnTo>
                  <a:pt x="532844" y="317696"/>
                </a:lnTo>
                <a:lnTo>
                  <a:pt x="487628" y="335458"/>
                </a:lnTo>
                <a:lnTo>
                  <a:pt x="437156" y="348777"/>
                </a:lnTo>
                <a:lnTo>
                  <a:pt x="382343" y="357143"/>
                </a:lnTo>
                <a:lnTo>
                  <a:pt x="324103" y="360044"/>
                </a:lnTo>
                <a:lnTo>
                  <a:pt x="265860" y="357143"/>
                </a:lnTo>
                <a:lnTo>
                  <a:pt x="211035" y="348777"/>
                </a:lnTo>
                <a:lnTo>
                  <a:pt x="160546" y="335458"/>
                </a:lnTo>
                <a:lnTo>
                  <a:pt x="115310" y="317696"/>
                </a:lnTo>
                <a:lnTo>
                  <a:pt x="76243" y="296000"/>
                </a:lnTo>
                <a:lnTo>
                  <a:pt x="44261" y="270881"/>
                </a:lnTo>
                <a:lnTo>
                  <a:pt x="5223" y="212414"/>
                </a:lnTo>
                <a:lnTo>
                  <a:pt x="0" y="180086"/>
                </a:lnTo>
                <a:close/>
              </a:path>
            </a:pathLst>
          </a:custGeom>
          <a:ln w="25400">
            <a:solidFill>
              <a:srgbClr val="00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572000" y="4971288"/>
            <a:ext cx="3078480" cy="1576070"/>
            <a:chOff x="3048000" y="4971288"/>
            <a:chExt cx="3078480" cy="1576070"/>
          </a:xfrm>
        </p:grpSpPr>
        <p:sp>
          <p:nvSpPr>
            <p:cNvPr id="8" name="object 8"/>
            <p:cNvSpPr/>
            <p:nvPr/>
          </p:nvSpPr>
          <p:spPr>
            <a:xfrm>
              <a:off x="3048000" y="4971288"/>
              <a:ext cx="1688592" cy="1572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5136" y="4974336"/>
              <a:ext cx="1691639" cy="15727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34839" y="4971288"/>
              <a:ext cx="1691639" cy="1572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5045" y="1356818"/>
            <a:ext cx="463613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indent="-344805"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10" dirty="0">
                <a:latin typeface="Carlito"/>
                <a:cs typeface="Carlito"/>
              </a:rPr>
              <a:t>Finalmente, depois do</a:t>
            </a:r>
            <a:r>
              <a:rPr sz="3200" spc="15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3...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Método do Vizinho Mais Próximo</a:t>
            </a:r>
          </a:p>
        </p:txBody>
      </p:sp>
      <p:sp>
        <p:nvSpPr>
          <p:cNvPr id="4" name="object 4"/>
          <p:cNvSpPr/>
          <p:nvPr/>
        </p:nvSpPr>
        <p:spPr>
          <a:xfrm>
            <a:off x="4223767" y="3583686"/>
            <a:ext cx="3960495" cy="360045"/>
          </a:xfrm>
          <a:custGeom>
            <a:avLst/>
            <a:gdLst/>
            <a:ahLst/>
            <a:cxnLst/>
            <a:rect l="l" t="t" r="r" b="b"/>
            <a:pathLst>
              <a:path w="3960495" h="360045">
                <a:moveTo>
                  <a:pt x="0" y="59943"/>
                </a:moveTo>
                <a:lnTo>
                  <a:pt x="4724" y="36647"/>
                </a:lnTo>
                <a:lnTo>
                  <a:pt x="17605" y="17589"/>
                </a:lnTo>
                <a:lnTo>
                  <a:pt x="36701" y="4722"/>
                </a:lnTo>
                <a:lnTo>
                  <a:pt x="60070" y="0"/>
                </a:lnTo>
                <a:lnTo>
                  <a:pt x="3900424" y="0"/>
                </a:lnTo>
                <a:lnTo>
                  <a:pt x="3923793" y="4722"/>
                </a:lnTo>
                <a:lnTo>
                  <a:pt x="3942889" y="17589"/>
                </a:lnTo>
                <a:lnTo>
                  <a:pt x="3955770" y="36647"/>
                </a:lnTo>
                <a:lnTo>
                  <a:pt x="3960494" y="59943"/>
                </a:lnTo>
                <a:lnTo>
                  <a:pt x="3960494" y="299974"/>
                </a:lnTo>
                <a:lnTo>
                  <a:pt x="3955770" y="323343"/>
                </a:lnTo>
                <a:lnTo>
                  <a:pt x="3942889" y="342439"/>
                </a:lnTo>
                <a:lnTo>
                  <a:pt x="3923793" y="355320"/>
                </a:lnTo>
                <a:lnTo>
                  <a:pt x="3900424" y="360044"/>
                </a:lnTo>
                <a:lnTo>
                  <a:pt x="60070" y="360044"/>
                </a:lnTo>
                <a:lnTo>
                  <a:pt x="36701" y="355320"/>
                </a:lnTo>
                <a:lnTo>
                  <a:pt x="17605" y="342439"/>
                </a:lnTo>
                <a:lnTo>
                  <a:pt x="4724" y="323343"/>
                </a:lnTo>
                <a:lnTo>
                  <a:pt x="0" y="299974"/>
                </a:lnTo>
                <a:lnTo>
                  <a:pt x="0" y="59943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47767" y="2486532"/>
          <a:ext cx="3852542" cy="1828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78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55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5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O/D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45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34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42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29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9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42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0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29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36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solidFill>
                            <a:srgbClr val="A6A6A6"/>
                          </a:solidFill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159884" y="3583686"/>
            <a:ext cx="648335" cy="360045"/>
          </a:xfrm>
          <a:custGeom>
            <a:avLst/>
            <a:gdLst/>
            <a:ahLst/>
            <a:cxnLst/>
            <a:rect l="l" t="t" r="r" b="b"/>
            <a:pathLst>
              <a:path w="648335" h="360045">
                <a:moveTo>
                  <a:pt x="0" y="179958"/>
                </a:moveTo>
                <a:lnTo>
                  <a:pt x="20268" y="117195"/>
                </a:lnTo>
                <a:lnTo>
                  <a:pt x="76201" y="64044"/>
                </a:lnTo>
                <a:lnTo>
                  <a:pt x="115258" y="42348"/>
                </a:lnTo>
                <a:lnTo>
                  <a:pt x="160490" y="24586"/>
                </a:lnTo>
                <a:lnTo>
                  <a:pt x="210984" y="11267"/>
                </a:lnTo>
                <a:lnTo>
                  <a:pt x="265826" y="2901"/>
                </a:lnTo>
                <a:lnTo>
                  <a:pt x="324103" y="0"/>
                </a:lnTo>
                <a:lnTo>
                  <a:pt x="382343" y="2901"/>
                </a:lnTo>
                <a:lnTo>
                  <a:pt x="437156" y="11267"/>
                </a:lnTo>
                <a:lnTo>
                  <a:pt x="487628" y="24586"/>
                </a:lnTo>
                <a:lnTo>
                  <a:pt x="532844" y="42348"/>
                </a:lnTo>
                <a:lnTo>
                  <a:pt x="571890" y="64044"/>
                </a:lnTo>
                <a:lnTo>
                  <a:pt x="603852" y="89163"/>
                </a:lnTo>
                <a:lnTo>
                  <a:pt x="642861" y="147630"/>
                </a:lnTo>
                <a:lnTo>
                  <a:pt x="648080" y="179958"/>
                </a:lnTo>
                <a:lnTo>
                  <a:pt x="642861" y="212325"/>
                </a:lnTo>
                <a:lnTo>
                  <a:pt x="603852" y="270843"/>
                </a:lnTo>
                <a:lnTo>
                  <a:pt x="571890" y="295978"/>
                </a:lnTo>
                <a:lnTo>
                  <a:pt x="532844" y="317685"/>
                </a:lnTo>
                <a:lnTo>
                  <a:pt x="487628" y="335454"/>
                </a:lnTo>
                <a:lnTo>
                  <a:pt x="437156" y="348776"/>
                </a:lnTo>
                <a:lnTo>
                  <a:pt x="382343" y="357142"/>
                </a:lnTo>
                <a:lnTo>
                  <a:pt x="324103" y="360044"/>
                </a:lnTo>
                <a:lnTo>
                  <a:pt x="265826" y="357142"/>
                </a:lnTo>
                <a:lnTo>
                  <a:pt x="210984" y="348776"/>
                </a:lnTo>
                <a:lnTo>
                  <a:pt x="160490" y="335454"/>
                </a:lnTo>
                <a:lnTo>
                  <a:pt x="115258" y="317685"/>
                </a:lnTo>
                <a:lnTo>
                  <a:pt x="76201" y="295978"/>
                </a:lnTo>
                <a:lnTo>
                  <a:pt x="44233" y="270843"/>
                </a:lnTo>
                <a:lnTo>
                  <a:pt x="5219" y="212325"/>
                </a:lnTo>
                <a:lnTo>
                  <a:pt x="0" y="179958"/>
                </a:lnTo>
                <a:close/>
              </a:path>
            </a:pathLst>
          </a:custGeom>
          <a:ln w="25400">
            <a:solidFill>
              <a:srgbClr val="00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572001" y="4971288"/>
            <a:ext cx="4270375" cy="1887220"/>
            <a:chOff x="3048000" y="4971288"/>
            <a:chExt cx="4270375" cy="1887220"/>
          </a:xfrm>
        </p:grpSpPr>
        <p:sp>
          <p:nvSpPr>
            <p:cNvPr id="8" name="object 8"/>
            <p:cNvSpPr/>
            <p:nvPr/>
          </p:nvSpPr>
          <p:spPr>
            <a:xfrm>
              <a:off x="3048000" y="4971288"/>
              <a:ext cx="1688592" cy="1572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755136" y="4974336"/>
              <a:ext cx="1691639" cy="15727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34839" y="4971288"/>
              <a:ext cx="1691639" cy="15727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23688" y="4971288"/>
              <a:ext cx="1688591" cy="15727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43016" y="4971288"/>
              <a:ext cx="1475232" cy="15727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16224" y="5785103"/>
              <a:ext cx="3709416" cy="10728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5044" y="1356818"/>
            <a:ext cx="6480810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20" dirty="0">
                <a:latin typeface="Carlito"/>
                <a:cs typeface="Carlito"/>
              </a:rPr>
              <a:t>Resolva </a:t>
            </a:r>
            <a:r>
              <a:rPr sz="3200" spc="-10" dirty="0">
                <a:latin typeface="Carlito"/>
                <a:cs typeface="Carlito"/>
              </a:rPr>
              <a:t>pelo </a:t>
            </a:r>
            <a:r>
              <a:rPr sz="3200" spc="-15" dirty="0">
                <a:latin typeface="Carlito"/>
                <a:cs typeface="Carlito"/>
              </a:rPr>
              <a:t>método </a:t>
            </a:r>
            <a:r>
              <a:rPr sz="3200" spc="-10" dirty="0">
                <a:latin typeface="Carlito"/>
                <a:cs typeface="Carlito"/>
              </a:rPr>
              <a:t>do </a:t>
            </a:r>
            <a:r>
              <a:rPr sz="3200" spc="-5" dirty="0">
                <a:latin typeface="Carlito"/>
                <a:cs typeface="Carlito"/>
              </a:rPr>
              <a:t>vizinho mais  </a:t>
            </a:r>
            <a:r>
              <a:rPr sz="3200" spc="-25" dirty="0">
                <a:latin typeface="Carlito"/>
                <a:cs typeface="Carlito"/>
              </a:rPr>
              <a:t>próximo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Exercício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89426" y="2486533"/>
          <a:ext cx="3890009" cy="2520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O/D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9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4F286-AFBD-4A92-B605-C42D9867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Transbordo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4EC50A-9AEE-4BCC-84FC-1C28EFE58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problema de transbordo reconhece que pode ser mais barato despachar mercadorias com a utilização de </a:t>
            </a:r>
            <a:r>
              <a:rPr lang="pt-BR" dirty="0">
                <a:solidFill>
                  <a:schemeClr val="tx2"/>
                </a:solidFill>
              </a:rPr>
              <a:t>nós intermediários </a:t>
            </a:r>
            <a:r>
              <a:rPr lang="pt-BR" dirty="0"/>
              <a:t>ou transientes </a:t>
            </a:r>
            <a:r>
              <a:rPr lang="pt-BR" dirty="0">
                <a:solidFill>
                  <a:schemeClr val="tx2"/>
                </a:solidFill>
              </a:rPr>
              <a:t>antes de chegar</a:t>
            </a:r>
            <a:r>
              <a:rPr lang="pt-BR" dirty="0"/>
              <a:t> ao destino final. </a:t>
            </a:r>
          </a:p>
          <a:p>
            <a:r>
              <a:rPr lang="pt-BR" dirty="0"/>
              <a:t>Esse conceito é mais geral do que o do problema de transporte normal, no qual são permitidas apenas expedições diretas entre uma origem e um destino.</a:t>
            </a:r>
          </a:p>
        </p:txBody>
      </p:sp>
    </p:spTree>
    <p:extLst>
      <p:ext uri="{BB962C8B-B14F-4D97-AF65-F5344CB8AC3E}">
        <p14:creationId xmlns:p14="http://schemas.microsoft.com/office/powerpoint/2010/main" val="3710886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65044" y="1356818"/>
            <a:ext cx="6480810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spcBef>
                <a:spcPts val="95"/>
              </a:spcBef>
              <a:buFont typeface="Arial"/>
              <a:buChar char="•"/>
              <a:tabLst>
                <a:tab pos="356870" algn="l"/>
                <a:tab pos="357505" algn="l"/>
              </a:tabLst>
            </a:pPr>
            <a:r>
              <a:rPr sz="3200" spc="-20" dirty="0">
                <a:latin typeface="Carlito"/>
                <a:cs typeface="Carlito"/>
              </a:rPr>
              <a:t>Resolva </a:t>
            </a:r>
            <a:r>
              <a:rPr sz="3200" spc="-10" dirty="0">
                <a:latin typeface="Carlito"/>
                <a:cs typeface="Carlito"/>
              </a:rPr>
              <a:t>pelo </a:t>
            </a:r>
            <a:r>
              <a:rPr sz="3200" spc="-15" dirty="0">
                <a:latin typeface="Carlito"/>
                <a:cs typeface="Carlito"/>
              </a:rPr>
              <a:t>método </a:t>
            </a:r>
            <a:r>
              <a:rPr sz="3200" spc="-10" dirty="0">
                <a:latin typeface="Carlito"/>
                <a:cs typeface="Carlito"/>
              </a:rPr>
              <a:t>do </a:t>
            </a:r>
            <a:r>
              <a:rPr sz="3200" spc="-5" dirty="0">
                <a:latin typeface="Carlito"/>
                <a:cs typeface="Carlito"/>
              </a:rPr>
              <a:t>vizinho mais  </a:t>
            </a:r>
            <a:r>
              <a:rPr sz="3200" spc="-25" dirty="0">
                <a:latin typeface="Carlito"/>
                <a:cs typeface="Carlito"/>
              </a:rPr>
              <a:t>próximo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065" rIns="0" bIns="0" rtlCol="0" anchor="ctr">
            <a:spAutoFit/>
          </a:bodyPr>
          <a:lstStyle/>
          <a:p>
            <a:r>
              <a:rPr lang="pt-BR" dirty="0"/>
              <a:t>Exercício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89426" y="2486533"/>
          <a:ext cx="3890009" cy="2520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11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O/D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20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40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9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24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1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37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39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5" dirty="0">
                          <a:latin typeface="Carlito"/>
                          <a:cs typeface="Carlito"/>
                        </a:rPr>
                        <a:t>11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dirty="0">
                          <a:latin typeface="Carlito"/>
                          <a:cs typeface="Carlito"/>
                        </a:rPr>
                        <a:t>-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4242817" y="5114544"/>
            <a:ext cx="4322445" cy="1743710"/>
            <a:chOff x="2718816" y="5114544"/>
            <a:chExt cx="4322445" cy="1743710"/>
          </a:xfrm>
        </p:grpSpPr>
        <p:sp>
          <p:nvSpPr>
            <p:cNvPr id="7" name="object 7"/>
            <p:cNvSpPr/>
            <p:nvPr/>
          </p:nvSpPr>
          <p:spPr>
            <a:xfrm>
              <a:off x="2718816" y="5114544"/>
              <a:ext cx="4322063" cy="15727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82112" y="5818631"/>
              <a:ext cx="3395472" cy="10393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dirty="0"/>
              <a:t>O que é Otimização por Colônia de Formigas?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7F5BB-708B-4E17-9938-B6748AD62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>
                <a:latin typeface="Arial"/>
                <a:cs typeface="Arial"/>
              </a:rPr>
              <a:t>Colônia de formigas é uma </a:t>
            </a:r>
            <a:r>
              <a:rPr lang="pt-BR" sz="2800" dirty="0" err="1">
                <a:latin typeface="Arial"/>
                <a:cs typeface="Arial"/>
              </a:rPr>
              <a:t>metaheurística</a:t>
            </a:r>
            <a:r>
              <a:rPr lang="pt-BR" sz="2800" dirty="0">
                <a:latin typeface="Arial"/>
                <a:cs typeface="Arial"/>
              </a:rPr>
              <a:t> baseada em </a:t>
            </a:r>
            <a:r>
              <a:rPr lang="pt-BR" sz="2800" dirty="0">
                <a:solidFill>
                  <a:srgbClr val="CC3300"/>
                </a:solidFill>
                <a:latin typeface="Arial"/>
                <a:cs typeface="Arial"/>
              </a:rPr>
              <a:t> população </a:t>
            </a:r>
            <a:r>
              <a:rPr lang="pt-BR" sz="2800" dirty="0">
                <a:latin typeface="Arial"/>
                <a:cs typeface="Arial"/>
              </a:rPr>
              <a:t>e inspirada no comportamento </a:t>
            </a:r>
            <a:r>
              <a:rPr lang="pt-BR" sz="2800" dirty="0">
                <a:solidFill>
                  <a:srgbClr val="00009A"/>
                </a:solidFill>
                <a:latin typeface="Arial"/>
                <a:cs typeface="Arial"/>
              </a:rPr>
              <a:t>forrageiro </a:t>
            </a:r>
            <a:r>
              <a:rPr lang="pt-BR" sz="2800" dirty="0">
                <a:latin typeface="Arial"/>
                <a:cs typeface="Arial"/>
              </a:rPr>
              <a:t>das  formigas.</a:t>
            </a:r>
          </a:p>
          <a:p>
            <a:endParaRPr lang="pt-BR" dirty="0"/>
          </a:p>
        </p:txBody>
      </p:sp>
      <p:sp>
        <p:nvSpPr>
          <p:cNvPr id="4" name="object 4"/>
          <p:cNvSpPr/>
          <p:nvPr/>
        </p:nvSpPr>
        <p:spPr>
          <a:xfrm>
            <a:off x="4742151" y="4017996"/>
            <a:ext cx="2707951" cy="2400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4BF389A-8FC0-4844-A146-A77E4125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spc="-5" dirty="0"/>
              <a:t>A Inspiração</a:t>
            </a:r>
            <a:r>
              <a:rPr lang="pt-BR" sz="4400" spc="-15" dirty="0"/>
              <a:t> </a:t>
            </a:r>
            <a:r>
              <a:rPr lang="pt-BR" sz="4400" spc="-5" dirty="0"/>
              <a:t>Biológica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CEEE263E-755C-4824-876B-B4FC9A4E2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6953" indent="-344820">
              <a:spcBef>
                <a:spcPts val="101"/>
              </a:spcBef>
              <a:buChar char="•"/>
              <a:tabLst>
                <a:tab pos="356953" algn="l"/>
                <a:tab pos="357591" algn="l"/>
              </a:tabLst>
            </a:pPr>
            <a:r>
              <a:rPr lang="pt-BR" sz="2800" spc="-5" dirty="0">
                <a:latin typeface="Arial"/>
                <a:cs typeface="Arial"/>
              </a:rPr>
              <a:t>Muitas espécies de </a:t>
            </a:r>
            <a:r>
              <a:rPr lang="pt-BR" sz="2800" dirty="0">
                <a:latin typeface="Arial"/>
                <a:cs typeface="Arial"/>
              </a:rPr>
              <a:t>formigas são </a:t>
            </a:r>
            <a:r>
              <a:rPr lang="pt-BR" sz="2800" spc="-5" dirty="0">
                <a:latin typeface="Arial"/>
                <a:cs typeface="Arial"/>
              </a:rPr>
              <a:t>quase</a:t>
            </a:r>
            <a:r>
              <a:rPr lang="pt-BR" sz="2800" dirty="0">
                <a:latin typeface="Arial"/>
                <a:cs typeface="Arial"/>
              </a:rPr>
              <a:t> </a:t>
            </a:r>
            <a:r>
              <a:rPr lang="pt-BR" sz="2800" spc="-5" dirty="0">
                <a:solidFill>
                  <a:srgbClr val="00009A"/>
                </a:solidFill>
                <a:latin typeface="Arial"/>
                <a:cs typeface="Arial"/>
              </a:rPr>
              <a:t>cegas</a:t>
            </a:r>
            <a:r>
              <a:rPr lang="pt-BR" sz="2800" spc="-5" dirty="0">
                <a:latin typeface="Arial"/>
                <a:cs typeface="Arial"/>
              </a:rPr>
              <a:t>.</a:t>
            </a:r>
            <a:endParaRPr lang="pt-BR" sz="3600" dirty="0">
              <a:latin typeface="Arial"/>
              <a:cs typeface="Arial"/>
            </a:endParaRPr>
          </a:p>
          <a:p>
            <a:pPr marL="357591" marR="416977" indent="-344820">
              <a:buChar char="•"/>
              <a:tabLst>
                <a:tab pos="356953" algn="l"/>
                <a:tab pos="357591" algn="l"/>
              </a:tabLst>
            </a:pPr>
            <a:r>
              <a:rPr lang="pt-BR" sz="2800" dirty="0">
                <a:latin typeface="Arial"/>
                <a:cs typeface="Arial"/>
              </a:rPr>
              <a:t>A </a:t>
            </a:r>
            <a:r>
              <a:rPr lang="pt-BR" sz="2800" dirty="0">
                <a:solidFill>
                  <a:srgbClr val="CC3300"/>
                </a:solidFill>
                <a:latin typeface="Arial"/>
                <a:cs typeface="Arial"/>
              </a:rPr>
              <a:t>comunicação </a:t>
            </a:r>
            <a:r>
              <a:rPr lang="pt-BR" sz="2800" spc="-5" dirty="0">
                <a:latin typeface="Arial"/>
                <a:cs typeface="Arial"/>
              </a:rPr>
              <a:t>entre as </a:t>
            </a:r>
            <a:r>
              <a:rPr lang="pt-BR" sz="2800" dirty="0">
                <a:latin typeface="Arial"/>
                <a:cs typeface="Arial"/>
              </a:rPr>
              <a:t>formigas é realizada </a:t>
            </a:r>
            <a:r>
              <a:rPr lang="pt-BR" sz="2800" spc="-5" dirty="0">
                <a:latin typeface="Arial"/>
                <a:cs typeface="Arial"/>
              </a:rPr>
              <a:t>através de uma  </a:t>
            </a:r>
            <a:r>
              <a:rPr lang="pt-BR" sz="2800" dirty="0">
                <a:latin typeface="Arial"/>
                <a:cs typeface="Arial"/>
              </a:rPr>
              <a:t>substância química denominada de</a:t>
            </a:r>
            <a:r>
              <a:rPr lang="pt-BR" sz="2800" spc="-5" dirty="0">
                <a:latin typeface="Arial"/>
                <a:cs typeface="Arial"/>
              </a:rPr>
              <a:t> </a:t>
            </a:r>
            <a:r>
              <a:rPr lang="pt-BR" sz="2800" spc="-5" dirty="0">
                <a:solidFill>
                  <a:srgbClr val="CC3300"/>
                </a:solidFill>
                <a:latin typeface="Arial"/>
                <a:cs typeface="Arial"/>
              </a:rPr>
              <a:t>feromônio</a:t>
            </a:r>
            <a:r>
              <a:rPr lang="pt-BR" sz="2800" spc="-5" dirty="0">
                <a:latin typeface="Arial"/>
                <a:cs typeface="Arial"/>
              </a:rPr>
              <a:t>.</a:t>
            </a:r>
            <a:endParaRPr lang="pt-BR" sz="3600" dirty="0">
              <a:latin typeface="Arial"/>
              <a:cs typeface="Arial"/>
            </a:endParaRPr>
          </a:p>
          <a:p>
            <a:pPr marL="357591" marR="5108" indent="-344820">
              <a:spcBef>
                <a:spcPts val="5"/>
              </a:spcBef>
              <a:buChar char="•"/>
              <a:tabLst>
                <a:tab pos="356953" algn="l"/>
                <a:tab pos="357591" algn="l"/>
              </a:tabLst>
            </a:pPr>
            <a:r>
              <a:rPr lang="pt-BR" sz="2800" dirty="0">
                <a:latin typeface="Arial"/>
                <a:cs typeface="Arial"/>
              </a:rPr>
              <a:t>Em </a:t>
            </a:r>
            <a:r>
              <a:rPr lang="pt-BR" sz="2800" spc="-5" dirty="0">
                <a:latin typeface="Arial"/>
                <a:cs typeface="Arial"/>
              </a:rPr>
              <a:t>algumas espécies, </a:t>
            </a:r>
            <a:r>
              <a:rPr lang="pt-BR" sz="2800" dirty="0">
                <a:latin typeface="Arial"/>
                <a:cs typeface="Arial"/>
              </a:rPr>
              <a:t>o feromônio é </a:t>
            </a:r>
            <a:r>
              <a:rPr lang="pt-BR" sz="2800" spc="-5" dirty="0">
                <a:latin typeface="Arial"/>
                <a:cs typeface="Arial"/>
              </a:rPr>
              <a:t>usado para </a:t>
            </a:r>
            <a:r>
              <a:rPr lang="pt-BR" sz="2800" dirty="0">
                <a:latin typeface="Arial"/>
                <a:cs typeface="Arial"/>
              </a:rPr>
              <a:t>criar </a:t>
            </a:r>
            <a:r>
              <a:rPr lang="pt-BR" sz="2800" dirty="0">
                <a:solidFill>
                  <a:srgbClr val="00009A"/>
                </a:solidFill>
                <a:latin typeface="Arial"/>
                <a:cs typeface="Arial"/>
              </a:rPr>
              <a:t>caminhos </a:t>
            </a:r>
            <a:r>
              <a:rPr lang="pt-BR" sz="2800" dirty="0">
                <a:latin typeface="Arial"/>
                <a:cs typeface="Arial"/>
              </a:rPr>
              <a:t> (trilhas </a:t>
            </a:r>
            <a:r>
              <a:rPr lang="pt-BR" sz="2800" spc="-5" dirty="0">
                <a:latin typeface="Arial"/>
                <a:cs typeface="Arial"/>
              </a:rPr>
              <a:t>de</a:t>
            </a:r>
            <a:r>
              <a:rPr lang="pt-BR" sz="2800" spc="-15" dirty="0">
                <a:latin typeface="Arial"/>
                <a:cs typeface="Arial"/>
              </a:rPr>
              <a:t> </a:t>
            </a:r>
            <a:r>
              <a:rPr lang="pt-BR" sz="2800" dirty="0">
                <a:latin typeface="Arial"/>
                <a:cs typeface="Arial"/>
              </a:rPr>
              <a:t>formigas).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71103"/>
            <a:ext cx="10515600" cy="513606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b="0" i="0" dirty="0"/>
              <a:t>A Inspiração Biológica</a:t>
            </a:r>
          </a:p>
        </p:txBody>
      </p:sp>
      <p:sp>
        <p:nvSpPr>
          <p:cNvPr id="3" name="object 3"/>
          <p:cNvSpPr/>
          <p:nvPr/>
        </p:nvSpPr>
        <p:spPr>
          <a:xfrm>
            <a:off x="2172138" y="1364447"/>
            <a:ext cx="7846472" cy="4757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71103"/>
            <a:ext cx="10515600" cy="513606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b="0" i="0" dirty="0"/>
              <a:t>A Inspiração Biológica</a:t>
            </a:r>
          </a:p>
        </p:txBody>
      </p:sp>
      <p:sp>
        <p:nvSpPr>
          <p:cNvPr id="3" name="object 3"/>
          <p:cNvSpPr/>
          <p:nvPr/>
        </p:nvSpPr>
        <p:spPr>
          <a:xfrm>
            <a:off x="2223102" y="1438397"/>
            <a:ext cx="7746076" cy="4612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71103"/>
            <a:ext cx="10515600" cy="513606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b="0" i="0" dirty="0"/>
              <a:t>A Inspiração Biológica</a:t>
            </a:r>
          </a:p>
        </p:txBody>
      </p:sp>
      <p:sp>
        <p:nvSpPr>
          <p:cNvPr id="3" name="object 3"/>
          <p:cNvSpPr/>
          <p:nvPr/>
        </p:nvSpPr>
        <p:spPr>
          <a:xfrm>
            <a:off x="2185165" y="1379006"/>
            <a:ext cx="7820418" cy="4730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/>
              <a:t>A Inspiração Biológica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8B317657-337B-4504-8130-6CF0E5D07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483" marR="929738" indent="-344820">
              <a:lnSpc>
                <a:spcPct val="100000"/>
              </a:lnSpc>
              <a:spcBef>
                <a:spcPts val="101"/>
              </a:spcBef>
              <a:tabLst>
                <a:tab pos="458483" algn="l"/>
                <a:tab pos="459122" algn="l"/>
              </a:tabLst>
            </a:pPr>
            <a:r>
              <a:rPr lang="pt-BR" dirty="0"/>
              <a:t>Ao </a:t>
            </a:r>
            <a:r>
              <a:rPr lang="pt-BR" spc="-5" dirty="0">
                <a:solidFill>
                  <a:srgbClr val="CC3300"/>
                </a:solidFill>
              </a:rPr>
              <a:t>caminhar</a:t>
            </a:r>
            <a:r>
              <a:rPr lang="pt-BR" spc="-5" dirty="0"/>
              <a:t>, as </a:t>
            </a:r>
            <a:r>
              <a:rPr lang="pt-BR" dirty="0"/>
              <a:t>formigas </a:t>
            </a:r>
            <a:r>
              <a:rPr lang="pt-BR" spc="-5" dirty="0"/>
              <a:t>depositam no </a:t>
            </a:r>
            <a:r>
              <a:rPr lang="pt-BR" dirty="0"/>
              <a:t>chão o </a:t>
            </a:r>
            <a:r>
              <a:rPr lang="pt-BR" spc="-5" dirty="0">
                <a:solidFill>
                  <a:srgbClr val="00009A"/>
                </a:solidFill>
              </a:rPr>
              <a:t>feromônio</a:t>
            </a:r>
            <a:r>
              <a:rPr lang="pt-BR" spc="-5" dirty="0"/>
              <a:t>,  </a:t>
            </a:r>
            <a:r>
              <a:rPr lang="pt-BR" dirty="0"/>
              <a:t>formando, </a:t>
            </a:r>
            <a:r>
              <a:rPr lang="pt-BR" spc="-5" dirty="0"/>
              <a:t>deste </a:t>
            </a:r>
            <a:r>
              <a:rPr lang="pt-BR" dirty="0"/>
              <a:t>modo, </a:t>
            </a:r>
            <a:r>
              <a:rPr lang="pt-BR" spc="-5" dirty="0"/>
              <a:t>uma </a:t>
            </a:r>
            <a:r>
              <a:rPr lang="pt-BR" dirty="0">
                <a:solidFill>
                  <a:srgbClr val="CC3300"/>
                </a:solidFill>
              </a:rPr>
              <a:t>trilha </a:t>
            </a:r>
            <a:r>
              <a:rPr lang="pt-BR" dirty="0"/>
              <a:t>de</a:t>
            </a:r>
            <a:r>
              <a:rPr lang="pt-BR" spc="-45" dirty="0"/>
              <a:t> </a:t>
            </a:r>
            <a:r>
              <a:rPr lang="pt-BR" dirty="0"/>
              <a:t>feromônios.</a:t>
            </a:r>
            <a:endParaRPr lang="pt-BR" sz="3469" dirty="0"/>
          </a:p>
          <a:p>
            <a:pPr marL="459122" marR="5108" indent="-344820">
              <a:lnSpc>
                <a:spcPct val="100000"/>
              </a:lnSpc>
              <a:tabLst>
                <a:tab pos="458483" algn="l"/>
                <a:tab pos="459122" algn="l"/>
              </a:tabLst>
            </a:pPr>
            <a:r>
              <a:rPr lang="pt-BR" dirty="0"/>
              <a:t>As formigas sentem o </a:t>
            </a:r>
            <a:r>
              <a:rPr lang="pt-BR" dirty="0">
                <a:solidFill>
                  <a:srgbClr val="00009A"/>
                </a:solidFill>
              </a:rPr>
              <a:t>cheiro </a:t>
            </a:r>
            <a:r>
              <a:rPr lang="pt-BR" spc="-5" dirty="0"/>
              <a:t>do </a:t>
            </a:r>
            <a:r>
              <a:rPr lang="pt-BR" dirty="0"/>
              <a:t>feromônio, e </a:t>
            </a:r>
            <a:r>
              <a:rPr lang="pt-BR" spc="-5" dirty="0"/>
              <a:t>quando elas </a:t>
            </a:r>
            <a:r>
              <a:rPr lang="pt-BR" dirty="0"/>
              <a:t>têm  que </a:t>
            </a:r>
            <a:r>
              <a:rPr lang="pt-BR" dirty="0">
                <a:solidFill>
                  <a:srgbClr val="CC3300"/>
                </a:solidFill>
              </a:rPr>
              <a:t>escolher </a:t>
            </a:r>
            <a:r>
              <a:rPr lang="pt-BR" spc="-5" dirty="0"/>
              <a:t>um </a:t>
            </a:r>
            <a:r>
              <a:rPr lang="pt-BR" dirty="0"/>
              <a:t>caminho, </a:t>
            </a:r>
            <a:r>
              <a:rPr lang="pt-BR" spc="-5" dirty="0"/>
              <a:t>escolhem, </a:t>
            </a:r>
            <a:r>
              <a:rPr lang="pt-BR" dirty="0"/>
              <a:t>com </a:t>
            </a:r>
            <a:r>
              <a:rPr lang="pt-BR" dirty="0">
                <a:solidFill>
                  <a:srgbClr val="00009A"/>
                </a:solidFill>
              </a:rPr>
              <a:t>maior </a:t>
            </a:r>
            <a:r>
              <a:rPr lang="pt-BR" spc="-5" dirty="0">
                <a:solidFill>
                  <a:srgbClr val="00009A"/>
                </a:solidFill>
              </a:rPr>
              <a:t>probabilidade</a:t>
            </a:r>
            <a:r>
              <a:rPr lang="pt-BR" spc="-5" dirty="0"/>
              <a:t>, </a:t>
            </a:r>
            <a:r>
              <a:rPr lang="pt-BR" dirty="0"/>
              <a:t>o  caminho com </a:t>
            </a:r>
            <a:r>
              <a:rPr lang="pt-BR" dirty="0">
                <a:solidFill>
                  <a:srgbClr val="00009A"/>
                </a:solidFill>
              </a:rPr>
              <a:t>maior quantidade </a:t>
            </a:r>
            <a:r>
              <a:rPr lang="pt-BR" spc="-5" dirty="0"/>
              <a:t>de </a:t>
            </a:r>
            <a:r>
              <a:rPr lang="pt-BR" dirty="0"/>
              <a:t>feromônio (cheiro mais</a:t>
            </a:r>
            <a:r>
              <a:rPr lang="pt-BR" spc="-85" dirty="0"/>
              <a:t> </a:t>
            </a:r>
            <a:r>
              <a:rPr lang="pt-BR" dirty="0"/>
              <a:t>forte).</a:t>
            </a:r>
            <a:endParaRPr lang="pt-BR" sz="3469" dirty="0"/>
          </a:p>
          <a:p>
            <a:pPr marL="458483" marR="349290" indent="-344820">
              <a:lnSpc>
                <a:spcPct val="100000"/>
              </a:lnSpc>
              <a:tabLst>
                <a:tab pos="458483" algn="l"/>
                <a:tab pos="459122" algn="l"/>
              </a:tabLst>
            </a:pPr>
            <a:r>
              <a:rPr lang="pt-BR" dirty="0"/>
              <a:t>A trilha </a:t>
            </a:r>
            <a:r>
              <a:rPr lang="pt-BR" spc="-5" dirty="0"/>
              <a:t>ajuda </a:t>
            </a:r>
            <a:r>
              <a:rPr lang="pt-BR" dirty="0"/>
              <a:t>a formiga a </a:t>
            </a:r>
            <a:r>
              <a:rPr lang="pt-BR" dirty="0">
                <a:solidFill>
                  <a:srgbClr val="00009A"/>
                </a:solidFill>
              </a:rPr>
              <a:t>achar o caminho de volta </a:t>
            </a:r>
            <a:r>
              <a:rPr lang="pt-BR" dirty="0"/>
              <a:t>e </a:t>
            </a:r>
            <a:r>
              <a:rPr lang="pt-BR" spc="-5" dirty="0"/>
              <a:t>as outras  </a:t>
            </a:r>
            <a:r>
              <a:rPr lang="pt-BR" dirty="0"/>
              <a:t>formigas a </a:t>
            </a:r>
            <a:r>
              <a:rPr lang="pt-BR" spc="-5" dirty="0">
                <a:solidFill>
                  <a:srgbClr val="00009A"/>
                </a:solidFill>
              </a:rPr>
              <a:t>encontrar </a:t>
            </a:r>
            <a:r>
              <a:rPr lang="pt-BR" dirty="0">
                <a:solidFill>
                  <a:srgbClr val="00009A"/>
                </a:solidFill>
              </a:rPr>
              <a:t>a fonte </a:t>
            </a:r>
            <a:r>
              <a:rPr lang="pt-BR" spc="-5" dirty="0">
                <a:solidFill>
                  <a:srgbClr val="00009A"/>
                </a:solidFill>
              </a:rPr>
              <a:t>de</a:t>
            </a:r>
            <a:r>
              <a:rPr lang="pt-BR" spc="-20" dirty="0">
                <a:solidFill>
                  <a:srgbClr val="00009A"/>
                </a:solidFill>
              </a:rPr>
              <a:t> </a:t>
            </a:r>
            <a:r>
              <a:rPr lang="pt-BR" spc="-5" dirty="0">
                <a:solidFill>
                  <a:srgbClr val="00009A"/>
                </a:solidFill>
              </a:rPr>
              <a:t>alimentos</a:t>
            </a:r>
            <a:r>
              <a:rPr lang="pt-BR" spc="-5" dirty="0"/>
              <a:t>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dirty="0"/>
              <a:t>O Experimento da Ponte Binária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792233"/>
            <a:ext cx="9217433" cy="760510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356953" marR="5108" indent="-344820">
              <a:spcBef>
                <a:spcPts val="101"/>
              </a:spcBef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Experimento realizado por Deneubourg et al., 1990, para</a:t>
            </a:r>
            <a:r>
              <a:rPr sz="2413" spc="-115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estudar  o comportamento forrageiro das</a:t>
            </a:r>
            <a:r>
              <a:rPr sz="2413" spc="-10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formigas.</a:t>
            </a:r>
          </a:p>
        </p:txBody>
      </p:sp>
      <p:sp>
        <p:nvSpPr>
          <p:cNvPr id="4" name="object 4"/>
          <p:cNvSpPr/>
          <p:nvPr/>
        </p:nvSpPr>
        <p:spPr>
          <a:xfrm>
            <a:off x="2595924" y="2945577"/>
            <a:ext cx="7074264" cy="3105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dirty="0"/>
              <a:t>O Experimento da Ponte Binária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792985"/>
            <a:ext cx="1664693" cy="393345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356953" indent="-344820">
              <a:spcBef>
                <a:spcPts val="101"/>
              </a:spcBef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No</a:t>
            </a:r>
            <a:r>
              <a:rPr sz="2413" spc="-85" dirty="0">
                <a:latin typeface="Arial"/>
                <a:cs typeface="Arial"/>
              </a:rPr>
              <a:t> </a:t>
            </a:r>
            <a:r>
              <a:rPr sz="2413" spc="-5" dirty="0">
                <a:latin typeface="Arial"/>
                <a:cs typeface="Arial"/>
              </a:rPr>
              <a:t>Início:</a:t>
            </a:r>
            <a:endParaRPr sz="241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5248463"/>
            <a:ext cx="8211082" cy="905984"/>
          </a:xfrm>
          <a:prstGeom prst="rect">
            <a:avLst/>
          </a:prstGeom>
        </p:spPr>
        <p:txBody>
          <a:bodyPr vert="horz" wrap="square" lIns="0" tIns="85565" rIns="0" bIns="0" rtlCol="0">
            <a:spAutoFit/>
          </a:bodyPr>
          <a:lstStyle/>
          <a:p>
            <a:pPr marL="356953" indent="-344820">
              <a:spcBef>
                <a:spcPts val="674"/>
              </a:spcBef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As formigas são </a:t>
            </a:r>
            <a:r>
              <a:rPr sz="2413" spc="-5" dirty="0">
                <a:latin typeface="Arial"/>
                <a:cs typeface="Arial"/>
              </a:rPr>
              <a:t>deixadas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livres </a:t>
            </a:r>
            <a:r>
              <a:rPr sz="2413" dirty="0">
                <a:latin typeface="Arial"/>
                <a:cs typeface="Arial"/>
              </a:rPr>
              <a:t>para escolher o</a:t>
            </a:r>
            <a:r>
              <a:rPr sz="2413" spc="-85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caminho.</a:t>
            </a:r>
          </a:p>
          <a:p>
            <a:pPr marL="357591" indent="-344820">
              <a:spcBef>
                <a:spcPts val="573"/>
              </a:spcBef>
              <a:buClr>
                <a:srgbClr val="000000"/>
              </a:buClr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Não </a:t>
            </a:r>
            <a:r>
              <a:rPr sz="2413" dirty="0">
                <a:latin typeface="Arial"/>
                <a:cs typeface="Arial"/>
              </a:rPr>
              <a:t>há feromônio</a:t>
            </a:r>
            <a:r>
              <a:rPr sz="2413" spc="-15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ainda.</a:t>
            </a:r>
          </a:p>
        </p:txBody>
      </p:sp>
      <p:sp>
        <p:nvSpPr>
          <p:cNvPr id="5" name="object 5"/>
          <p:cNvSpPr/>
          <p:nvPr/>
        </p:nvSpPr>
        <p:spPr>
          <a:xfrm>
            <a:off x="3300887" y="2611339"/>
            <a:ext cx="5633594" cy="21694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dirty="0"/>
              <a:t>O Experimento da Ponte Binária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35456" y="4027434"/>
            <a:ext cx="367165" cy="393345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12771">
              <a:spcBef>
                <a:spcPts val="101"/>
              </a:spcBef>
            </a:pPr>
            <a:r>
              <a:rPr sz="2413" dirty="0">
                <a:latin typeface="Arial"/>
                <a:cs typeface="Arial"/>
              </a:rPr>
              <a:t>ou</a:t>
            </a:r>
            <a:endParaRPr sz="241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7199" y="1311041"/>
            <a:ext cx="5906564" cy="1657351"/>
          </a:xfrm>
          <a:prstGeom prst="rect">
            <a:avLst/>
          </a:prstGeom>
        </p:spPr>
        <p:txBody>
          <a:bodyPr vert="horz" wrap="square" lIns="0" tIns="85565" rIns="0" bIns="0" rtlCol="0">
            <a:spAutoFit/>
          </a:bodyPr>
          <a:lstStyle/>
          <a:p>
            <a:pPr marR="5108" algn="r">
              <a:spcBef>
                <a:spcPts val="674"/>
              </a:spcBef>
            </a:pPr>
            <a:r>
              <a:rPr sz="2413" spc="-5" dirty="0">
                <a:latin typeface="Arial"/>
                <a:cs typeface="Arial"/>
              </a:rPr>
              <a:t>No</a:t>
            </a:r>
            <a:r>
              <a:rPr sz="2413" spc="-101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Fim:</a:t>
            </a:r>
            <a:endParaRPr sz="2413">
              <a:latin typeface="Arial"/>
              <a:cs typeface="Arial"/>
            </a:endParaRPr>
          </a:p>
          <a:p>
            <a:pPr marL="356953" marR="1621932" indent="-344820">
              <a:spcBef>
                <a:spcPts val="573"/>
              </a:spcBef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As formigas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convergem</a:t>
            </a:r>
            <a:r>
              <a:rPr sz="2413" spc="-121" dirty="0">
                <a:solidFill>
                  <a:srgbClr val="00009A"/>
                </a:solidFill>
                <a:latin typeface="Arial"/>
                <a:cs typeface="Arial"/>
              </a:rPr>
              <a:t> </a:t>
            </a:r>
            <a:r>
              <a:rPr sz="2413" spc="-5" dirty="0">
                <a:latin typeface="Arial"/>
                <a:cs typeface="Arial"/>
              </a:rPr>
              <a:t>para  </a:t>
            </a:r>
            <a:r>
              <a:rPr sz="2413" dirty="0">
                <a:latin typeface="Arial"/>
                <a:cs typeface="Arial"/>
              </a:rPr>
              <a:t>um dos caminhos com igual  probabilidade.</a:t>
            </a:r>
            <a:endParaRPr sz="241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7194" y="3880325"/>
            <a:ext cx="4289762" cy="1862643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357591" marR="5108" indent="-344820">
              <a:spcBef>
                <a:spcPts val="101"/>
              </a:spcBef>
              <a:buChar char="•"/>
              <a:tabLst>
                <a:tab pos="356953" algn="l"/>
                <a:tab pos="357591" algn="l"/>
              </a:tabLst>
            </a:pPr>
            <a:r>
              <a:rPr sz="2413" spc="-5" dirty="0">
                <a:latin typeface="Arial"/>
                <a:cs typeface="Arial"/>
              </a:rPr>
              <a:t>Devido </a:t>
            </a:r>
            <a:r>
              <a:rPr sz="2413" dirty="0">
                <a:latin typeface="Arial"/>
                <a:cs typeface="Arial"/>
              </a:rPr>
              <a:t>a flutuações  aleatórias, uma das pontes  terá mais feromônio e</a:t>
            </a:r>
            <a:r>
              <a:rPr sz="2413" spc="-101" dirty="0">
                <a:latin typeface="Arial"/>
                <a:cs typeface="Arial"/>
              </a:rPr>
              <a:t> </a:t>
            </a:r>
            <a:r>
              <a:rPr sz="2413" spc="-5" dirty="0">
                <a:latin typeface="Arial"/>
                <a:cs typeface="Arial"/>
              </a:rPr>
              <a:t>atrairá  as </a:t>
            </a:r>
            <a:r>
              <a:rPr sz="2413" dirty="0">
                <a:latin typeface="Arial"/>
                <a:cs typeface="Arial"/>
              </a:rPr>
              <a:t>formigas com maior  probabilidade.</a:t>
            </a:r>
            <a:endParaRPr sz="241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16243" y="1934740"/>
            <a:ext cx="4082036" cy="1551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  <p:sp>
        <p:nvSpPr>
          <p:cNvPr id="7" name="object 7"/>
          <p:cNvSpPr/>
          <p:nvPr/>
        </p:nvSpPr>
        <p:spPr>
          <a:xfrm>
            <a:off x="6623313" y="4747659"/>
            <a:ext cx="4081850" cy="1565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2" name="Group 206">
            <a:extLst>
              <a:ext uri="{FF2B5EF4-FFF2-40B4-BE49-F238E27FC236}">
                <a16:creationId xmlns:a16="http://schemas.microsoft.com/office/drawing/2014/main" id="{A5F464DC-E77C-4BA9-97C5-4BDCD2F91AD3}"/>
              </a:ext>
            </a:extLst>
          </p:cNvPr>
          <p:cNvGrpSpPr>
            <a:grpSpLocks/>
          </p:cNvGrpSpPr>
          <p:nvPr/>
        </p:nvGrpSpPr>
        <p:grpSpPr bwMode="auto">
          <a:xfrm>
            <a:off x="6391627" y="4001600"/>
            <a:ext cx="7874000" cy="2808288"/>
            <a:chOff x="96" y="432"/>
            <a:chExt cx="4960" cy="1769"/>
          </a:xfrm>
        </p:grpSpPr>
        <p:sp>
          <p:nvSpPr>
            <p:cNvPr id="9223" name="Oval 7">
              <a:extLst>
                <a:ext uri="{FF2B5EF4-FFF2-40B4-BE49-F238E27FC236}">
                  <a16:creationId xmlns:a16="http://schemas.microsoft.com/office/drawing/2014/main" id="{DE8B363B-F986-4A70-85A7-3192DF093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576"/>
              <a:ext cx="740" cy="523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 dirty="0">
                  <a:latin typeface="Arial Black" panose="020B0A04020102020204" pitchFamily="34" charset="0"/>
                </a:rPr>
                <a:t>FONTE A</a:t>
              </a:r>
            </a:p>
          </p:txBody>
        </p:sp>
        <p:sp>
          <p:nvSpPr>
            <p:cNvPr id="9224" name="Oval 8">
              <a:extLst>
                <a:ext uri="{FF2B5EF4-FFF2-40B4-BE49-F238E27FC236}">
                  <a16:creationId xmlns:a16="http://schemas.microsoft.com/office/drawing/2014/main" id="{02B76E32-23A4-4605-B39C-D9E90F7D2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" y="1531"/>
              <a:ext cx="740" cy="523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 dirty="0">
                  <a:latin typeface="Arial Black" panose="020B0A04020102020204" pitchFamily="34" charset="0"/>
                </a:rPr>
                <a:t>FONTE B</a:t>
              </a:r>
            </a:p>
          </p:txBody>
        </p:sp>
        <p:sp>
          <p:nvSpPr>
            <p:cNvPr id="9225" name="Oval 9">
              <a:extLst>
                <a:ext uri="{FF2B5EF4-FFF2-40B4-BE49-F238E27FC236}">
                  <a16:creationId xmlns:a16="http://schemas.microsoft.com/office/drawing/2014/main" id="{8BEDD6D8-F4D6-4B22-83E6-8A9DCE041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432"/>
              <a:ext cx="888" cy="327"/>
            </a:xfrm>
            <a:prstGeom prst="ellipse">
              <a:avLst/>
            </a:prstGeom>
            <a:gradFill rotWithShape="0">
              <a:gsLst>
                <a:gs pos="0">
                  <a:srgbClr val="B4CBE1"/>
                </a:gs>
                <a:gs pos="100000">
                  <a:srgbClr val="FFFFFF"/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>
                  <a:latin typeface="Arial Black" panose="020B0A04020102020204" pitchFamily="34" charset="0"/>
                </a:rPr>
                <a:t>DESTINO 1</a:t>
              </a:r>
            </a:p>
          </p:txBody>
        </p:sp>
        <p:sp>
          <p:nvSpPr>
            <p:cNvPr id="9226" name="Oval 10">
              <a:extLst>
                <a:ext uri="{FF2B5EF4-FFF2-40B4-BE49-F238E27FC236}">
                  <a16:creationId xmlns:a16="http://schemas.microsoft.com/office/drawing/2014/main" id="{840F0CE3-4614-4FAA-967E-BC237247A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1095"/>
              <a:ext cx="888" cy="327"/>
            </a:xfrm>
            <a:prstGeom prst="ellipse">
              <a:avLst/>
            </a:prstGeom>
            <a:gradFill rotWithShape="0">
              <a:gsLst>
                <a:gs pos="0">
                  <a:srgbClr val="B4CBE1"/>
                </a:gs>
                <a:gs pos="100000">
                  <a:srgbClr val="FFFFFF"/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>
                  <a:latin typeface="Arial Black" panose="020B0A04020102020204" pitchFamily="34" charset="0"/>
                </a:rPr>
                <a:t>DESTINO 2</a:t>
              </a:r>
            </a:p>
          </p:txBody>
        </p:sp>
        <p:sp>
          <p:nvSpPr>
            <p:cNvPr id="9227" name="Oval 11">
              <a:extLst>
                <a:ext uri="{FF2B5EF4-FFF2-40B4-BE49-F238E27FC236}">
                  <a16:creationId xmlns:a16="http://schemas.microsoft.com/office/drawing/2014/main" id="{12AFCA32-694A-4F4A-9AB8-86F57FEDB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767"/>
              <a:ext cx="888" cy="327"/>
            </a:xfrm>
            <a:prstGeom prst="ellipse">
              <a:avLst/>
            </a:prstGeom>
            <a:gradFill rotWithShape="0">
              <a:gsLst>
                <a:gs pos="0">
                  <a:srgbClr val="B4CBE1"/>
                </a:gs>
                <a:gs pos="100000">
                  <a:srgbClr val="FFFFFF"/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>
                  <a:latin typeface="Arial Black" panose="020B0A04020102020204" pitchFamily="34" charset="0"/>
                </a:rPr>
                <a:t>DESTINO 3</a:t>
              </a:r>
            </a:p>
          </p:txBody>
        </p:sp>
        <p:sp>
          <p:nvSpPr>
            <p:cNvPr id="9248" name="Line 32">
              <a:extLst>
                <a:ext uri="{FF2B5EF4-FFF2-40B4-BE49-F238E27FC236}">
                  <a16:creationId xmlns:a16="http://schemas.microsoft.com/office/drawing/2014/main" id="{125C709B-3A74-4D51-9678-1EA6F484E3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576"/>
              <a:ext cx="912" cy="14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49" name="Line 33">
              <a:extLst>
                <a:ext uri="{FF2B5EF4-FFF2-40B4-BE49-F238E27FC236}">
                  <a16:creationId xmlns:a16="http://schemas.microsoft.com/office/drawing/2014/main" id="{E22E0E90-08AB-424E-8EC2-29138D2B7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816"/>
              <a:ext cx="960" cy="33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0" name="Line 34">
              <a:extLst>
                <a:ext uri="{FF2B5EF4-FFF2-40B4-BE49-F238E27FC236}">
                  <a16:creationId xmlns:a16="http://schemas.microsoft.com/office/drawing/2014/main" id="{9C130064-38B6-41E7-9475-7E47A2CEB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912"/>
              <a:ext cx="1008" cy="912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1" name="Line 35">
              <a:extLst>
                <a:ext uri="{FF2B5EF4-FFF2-40B4-BE49-F238E27FC236}">
                  <a16:creationId xmlns:a16="http://schemas.microsoft.com/office/drawing/2014/main" id="{6E6A1321-000C-4E6D-B149-F263941679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720"/>
              <a:ext cx="1104" cy="86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2" name="Line 36">
              <a:extLst>
                <a:ext uri="{FF2B5EF4-FFF2-40B4-BE49-F238E27FC236}">
                  <a16:creationId xmlns:a16="http://schemas.microsoft.com/office/drawing/2014/main" id="{974B70E3-A5F9-478F-BD9D-2E0DB2C74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1296"/>
              <a:ext cx="960" cy="38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3" name="Line 37">
              <a:extLst>
                <a:ext uri="{FF2B5EF4-FFF2-40B4-BE49-F238E27FC236}">
                  <a16:creationId xmlns:a16="http://schemas.microsoft.com/office/drawing/2014/main" id="{09C8B34D-EF01-492B-9BF2-9F4A8CB6A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920"/>
              <a:ext cx="96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4" name="Line 38">
              <a:extLst>
                <a:ext uri="{FF2B5EF4-FFF2-40B4-BE49-F238E27FC236}">
                  <a16:creationId xmlns:a16="http://schemas.microsoft.com/office/drawing/2014/main" id="{435DC70D-3065-40A6-9D50-DCBB4BD15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104"/>
              <a:ext cx="0" cy="432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5" name="Line 39">
              <a:extLst>
                <a:ext uri="{FF2B5EF4-FFF2-40B4-BE49-F238E27FC236}">
                  <a16:creationId xmlns:a16="http://schemas.microsoft.com/office/drawing/2014/main" id="{3E642CFE-7268-4AF9-81E0-AE5154DD7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" y="1080"/>
              <a:ext cx="0" cy="48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6" name="Line 40">
              <a:extLst>
                <a:ext uri="{FF2B5EF4-FFF2-40B4-BE49-F238E27FC236}">
                  <a16:creationId xmlns:a16="http://schemas.microsoft.com/office/drawing/2014/main" id="{3EC69B28-399E-4C89-81B4-26FDBB9E08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768"/>
              <a:ext cx="0" cy="33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8" name="Line 42">
              <a:extLst>
                <a:ext uri="{FF2B5EF4-FFF2-40B4-BE49-F238E27FC236}">
                  <a16:creationId xmlns:a16="http://schemas.microsoft.com/office/drawing/2014/main" id="{9F0C13D2-ADC3-4EAA-A1D0-4E30A8CA8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440"/>
              <a:ext cx="0" cy="33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9" name="Line 43">
              <a:extLst>
                <a:ext uri="{FF2B5EF4-FFF2-40B4-BE49-F238E27FC236}">
                  <a16:creationId xmlns:a16="http://schemas.microsoft.com/office/drawing/2014/main" id="{9E992A11-8B0B-494C-9AA3-C3C8F0ADC2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1416"/>
              <a:ext cx="0" cy="33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60" name="Line 44">
              <a:extLst>
                <a:ext uri="{FF2B5EF4-FFF2-40B4-BE49-F238E27FC236}">
                  <a16:creationId xmlns:a16="http://schemas.microsoft.com/office/drawing/2014/main" id="{6C774A66-36F3-4350-9550-39BAB422FF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744"/>
              <a:ext cx="0" cy="33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358" name="Arc 142">
              <a:extLst>
                <a:ext uri="{FF2B5EF4-FFF2-40B4-BE49-F238E27FC236}">
                  <a16:creationId xmlns:a16="http://schemas.microsoft.com/office/drawing/2014/main" id="{622C5582-C206-4FAB-91A3-F7200AADAB83}"/>
                </a:ext>
              </a:extLst>
            </p:cNvPr>
            <p:cNvSpPr>
              <a:spLocks/>
            </p:cNvSpPr>
            <p:nvPr/>
          </p:nvSpPr>
          <p:spPr bwMode="auto">
            <a:xfrm rot="5100152">
              <a:off x="2101" y="903"/>
              <a:ext cx="1529" cy="704"/>
            </a:xfrm>
            <a:custGeom>
              <a:avLst/>
              <a:gdLst>
                <a:gd name="G0" fmla="+- 21400 0 0"/>
                <a:gd name="G1" fmla="+- 21600 0 0"/>
                <a:gd name="G2" fmla="+- 21600 0 0"/>
                <a:gd name="T0" fmla="*/ 0 w 43000"/>
                <a:gd name="T1" fmla="*/ 18668 h 22568"/>
                <a:gd name="T2" fmla="*/ 42978 w 43000"/>
                <a:gd name="T3" fmla="*/ 22568 h 22568"/>
                <a:gd name="T4" fmla="*/ 21400 w 43000"/>
                <a:gd name="T5" fmla="*/ 21600 h 2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000" h="22568" fill="none" extrusionOk="0">
                  <a:moveTo>
                    <a:pt x="-1" y="18667"/>
                  </a:moveTo>
                  <a:cubicBezTo>
                    <a:pt x="1465" y="7971"/>
                    <a:pt x="10603" y="0"/>
                    <a:pt x="21400" y="0"/>
                  </a:cubicBezTo>
                  <a:cubicBezTo>
                    <a:pt x="33329" y="0"/>
                    <a:pt x="43000" y="9670"/>
                    <a:pt x="43000" y="21600"/>
                  </a:cubicBezTo>
                  <a:cubicBezTo>
                    <a:pt x="43000" y="21922"/>
                    <a:pt x="42992" y="22245"/>
                    <a:pt x="42978" y="22568"/>
                  </a:cubicBezTo>
                </a:path>
                <a:path w="43000" h="22568" stroke="0" extrusionOk="0">
                  <a:moveTo>
                    <a:pt x="-1" y="18667"/>
                  </a:moveTo>
                  <a:cubicBezTo>
                    <a:pt x="1465" y="7971"/>
                    <a:pt x="10603" y="0"/>
                    <a:pt x="21400" y="0"/>
                  </a:cubicBezTo>
                  <a:cubicBezTo>
                    <a:pt x="33329" y="0"/>
                    <a:pt x="43000" y="9670"/>
                    <a:pt x="43000" y="21600"/>
                  </a:cubicBezTo>
                  <a:cubicBezTo>
                    <a:pt x="43000" y="21922"/>
                    <a:pt x="42992" y="22245"/>
                    <a:pt x="42978" y="22568"/>
                  </a:cubicBezTo>
                  <a:lnTo>
                    <a:pt x="21400" y="21600"/>
                  </a:lnTo>
                  <a:close/>
                </a:path>
              </a:pathLst>
            </a:cu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59" name="Arc 143">
              <a:extLst>
                <a:ext uri="{FF2B5EF4-FFF2-40B4-BE49-F238E27FC236}">
                  <a16:creationId xmlns:a16="http://schemas.microsoft.com/office/drawing/2014/main" id="{6D43BD9D-6E28-4142-87E9-7D3081B30846}"/>
                </a:ext>
              </a:extLst>
            </p:cNvPr>
            <p:cNvSpPr>
              <a:spLocks/>
            </p:cNvSpPr>
            <p:nvPr/>
          </p:nvSpPr>
          <p:spPr bwMode="auto">
            <a:xfrm rot="16326184" flipV="1">
              <a:off x="2221" y="1026"/>
              <a:ext cx="1249" cy="524"/>
            </a:xfrm>
            <a:custGeom>
              <a:avLst/>
              <a:gdLst>
                <a:gd name="G0" fmla="+- 21400 0 0"/>
                <a:gd name="G1" fmla="+- 21600 0 0"/>
                <a:gd name="G2" fmla="+- 21600 0 0"/>
                <a:gd name="T0" fmla="*/ 0 w 43000"/>
                <a:gd name="T1" fmla="*/ 18668 h 22568"/>
                <a:gd name="T2" fmla="*/ 42978 w 43000"/>
                <a:gd name="T3" fmla="*/ 22568 h 22568"/>
                <a:gd name="T4" fmla="*/ 21400 w 43000"/>
                <a:gd name="T5" fmla="*/ 21600 h 2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000" h="22568" fill="none" extrusionOk="0">
                  <a:moveTo>
                    <a:pt x="-1" y="18667"/>
                  </a:moveTo>
                  <a:cubicBezTo>
                    <a:pt x="1465" y="7971"/>
                    <a:pt x="10603" y="0"/>
                    <a:pt x="21400" y="0"/>
                  </a:cubicBezTo>
                  <a:cubicBezTo>
                    <a:pt x="33329" y="0"/>
                    <a:pt x="43000" y="9670"/>
                    <a:pt x="43000" y="21600"/>
                  </a:cubicBezTo>
                  <a:cubicBezTo>
                    <a:pt x="43000" y="21922"/>
                    <a:pt x="42992" y="22245"/>
                    <a:pt x="42978" y="22568"/>
                  </a:cubicBezTo>
                </a:path>
                <a:path w="43000" h="22568" stroke="0" extrusionOk="0">
                  <a:moveTo>
                    <a:pt x="-1" y="18667"/>
                  </a:moveTo>
                  <a:cubicBezTo>
                    <a:pt x="1465" y="7971"/>
                    <a:pt x="10603" y="0"/>
                    <a:pt x="21400" y="0"/>
                  </a:cubicBezTo>
                  <a:cubicBezTo>
                    <a:pt x="33329" y="0"/>
                    <a:pt x="43000" y="9670"/>
                    <a:pt x="43000" y="21600"/>
                  </a:cubicBezTo>
                  <a:cubicBezTo>
                    <a:pt x="43000" y="21922"/>
                    <a:pt x="42992" y="22245"/>
                    <a:pt x="42978" y="22568"/>
                  </a:cubicBezTo>
                  <a:lnTo>
                    <a:pt x="21400" y="21600"/>
                  </a:lnTo>
                  <a:close/>
                </a:path>
              </a:pathLst>
            </a:cu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400" name="Text Box 184">
              <a:extLst>
                <a:ext uri="{FF2B5EF4-FFF2-40B4-BE49-F238E27FC236}">
                  <a16:creationId xmlns:a16="http://schemas.microsoft.com/office/drawing/2014/main" id="{AB9D0654-8E56-4540-A8E8-1F5D70E69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" y="1968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44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pt-BR" altLang="pt-BR" b="1" dirty="0">
                <a:latin typeface="Arial" panose="020B0604020202020204" pitchFamily="34" charset="0"/>
              </a:endParaRPr>
            </a:p>
          </p:txBody>
        </p:sp>
      </p:grpSp>
      <p:sp>
        <p:nvSpPr>
          <p:cNvPr id="41" name="Text Box 3">
            <a:extLst>
              <a:ext uri="{FF2B5EF4-FFF2-40B4-BE49-F238E27FC236}">
                <a16:creationId xmlns:a16="http://schemas.microsoft.com/office/drawing/2014/main" id="{07EFB4FD-3527-436E-B182-B20570FBB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516202"/>
            <a:ext cx="1068425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81000" indent="-381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2000" dirty="0">
                <a:latin typeface="Arial" panose="020B0604020202020204" pitchFamily="34" charset="0"/>
              </a:rPr>
              <a:t>1) Como a demanda pode ser concentrada em qualquer ponto, devemos atribuir uma capacidade fictícia D de suprimento e demanda a cada um dos pontos:</a:t>
            </a:r>
          </a:p>
        </p:txBody>
      </p:sp>
      <p:sp>
        <p:nvSpPr>
          <p:cNvPr id="42" name="Text Box 4">
            <a:extLst>
              <a:ext uri="{FF2B5EF4-FFF2-40B4-BE49-F238E27FC236}">
                <a16:creationId xmlns:a16="http://schemas.microsoft.com/office/drawing/2014/main" id="{C4D59F6A-C049-4807-8466-990AC10F1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727" y="2502057"/>
            <a:ext cx="3352800" cy="477054"/>
          </a:xfrm>
          <a:prstGeom prst="rect">
            <a:avLst/>
          </a:prstGeom>
          <a:solidFill>
            <a:srgbClr val="FFFFFF"/>
          </a:solidFill>
          <a:ln w="44450">
            <a:solidFill>
              <a:srgbClr val="CC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altLang="pt-BR" sz="2500" b="1">
                <a:latin typeface="Arial" panose="020B0604020202020204" pitchFamily="34" charset="0"/>
              </a:rPr>
              <a:t>D </a:t>
            </a:r>
            <a:r>
              <a:rPr lang="pt-BR" altLang="pt-BR" sz="2500" b="1">
                <a:latin typeface="Arial" panose="020B0604020202020204" pitchFamily="34" charset="0"/>
                <a:sym typeface="Symbol" panose="05050102010706020507" pitchFamily="18" charset="2"/>
              </a:rPr>
              <a:t>  demanda</a:t>
            </a:r>
            <a:endParaRPr lang="pt-BR" altLang="pt-BR" sz="2500"/>
          </a:p>
        </p:txBody>
      </p:sp>
      <p:sp>
        <p:nvSpPr>
          <p:cNvPr id="43" name="Text Box 5">
            <a:extLst>
              <a:ext uri="{FF2B5EF4-FFF2-40B4-BE49-F238E27FC236}">
                <a16:creationId xmlns:a16="http://schemas.microsoft.com/office/drawing/2014/main" id="{4598DFA8-C07D-4605-A7F5-787189649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241724"/>
            <a:ext cx="822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44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2000" dirty="0">
                <a:latin typeface="Arial" panose="020B0604020202020204" pitchFamily="34" charset="0"/>
              </a:rPr>
              <a:t>2) Incluir os custos unitários de transporte das novas rotas.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D2B202-A75C-420A-9FA1-68CF02486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Alterações no Modelo Básico</a:t>
            </a:r>
          </a:p>
        </p:txBody>
      </p:sp>
    </p:spTree>
    <p:extLst>
      <p:ext uri="{BB962C8B-B14F-4D97-AF65-F5344CB8AC3E}">
        <p14:creationId xmlns:p14="http://schemas.microsoft.com/office/powerpoint/2010/main" val="27590006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dirty="0"/>
              <a:t>O Experimento da Ponte Binária</a:t>
            </a:r>
            <a:endParaRPr lang="pt-BR"/>
          </a:p>
        </p:txBody>
      </p:sp>
      <p:sp>
        <p:nvSpPr>
          <p:cNvPr id="3" name="object 3"/>
          <p:cNvSpPr txBox="1"/>
          <p:nvPr/>
        </p:nvSpPr>
        <p:spPr>
          <a:xfrm>
            <a:off x="838200" y="1690688"/>
            <a:ext cx="9082699" cy="4470911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357591" marR="5108" indent="-344820">
              <a:spcBef>
                <a:spcPts val="101"/>
              </a:spcBef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Usando </a:t>
            </a:r>
            <a:r>
              <a:rPr sz="2413" spc="-5" dirty="0">
                <a:latin typeface="Arial"/>
                <a:cs typeface="Arial"/>
              </a:rPr>
              <a:t>pontes de </a:t>
            </a:r>
            <a:r>
              <a:rPr sz="2413" dirty="0">
                <a:latin typeface="Arial"/>
                <a:cs typeface="Arial"/>
              </a:rPr>
              <a:t>tamanhos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diferentes</a:t>
            </a:r>
            <a:r>
              <a:rPr sz="2413" dirty="0">
                <a:latin typeface="Arial"/>
                <a:cs typeface="Arial"/>
              </a:rPr>
              <a:t>, as formigas</a:t>
            </a:r>
            <a:r>
              <a:rPr sz="2413" spc="-80" dirty="0">
                <a:latin typeface="Arial"/>
                <a:cs typeface="Arial"/>
              </a:rPr>
              <a:t> </a:t>
            </a:r>
            <a:r>
              <a:rPr sz="2413" dirty="0">
                <a:solidFill>
                  <a:srgbClr val="CC3300"/>
                </a:solidFill>
                <a:latin typeface="Arial"/>
                <a:cs typeface="Arial"/>
              </a:rPr>
              <a:t>convergem </a:t>
            </a:r>
            <a:r>
              <a:rPr sz="2413" dirty="0">
                <a:latin typeface="Arial"/>
                <a:cs typeface="Arial"/>
              </a:rPr>
              <a:t> </a:t>
            </a:r>
            <a:r>
              <a:rPr sz="2413" spc="-5" dirty="0">
                <a:latin typeface="Arial"/>
                <a:cs typeface="Arial"/>
              </a:rPr>
              <a:t>para </a:t>
            </a:r>
            <a:r>
              <a:rPr sz="2413" dirty="0">
                <a:latin typeface="Arial"/>
                <a:cs typeface="Arial"/>
              </a:rPr>
              <a:t>a </a:t>
            </a:r>
            <a:r>
              <a:rPr sz="2413" spc="-5" dirty="0">
                <a:solidFill>
                  <a:srgbClr val="00009A"/>
                </a:solidFill>
                <a:latin typeface="Arial"/>
                <a:cs typeface="Arial"/>
              </a:rPr>
              <a:t>ponte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mais curta</a:t>
            </a:r>
            <a:r>
              <a:rPr sz="2413" dirty="0">
                <a:latin typeface="Arial"/>
                <a:cs typeface="Arial"/>
              </a:rPr>
              <a:t>:</a:t>
            </a:r>
          </a:p>
          <a:p>
            <a:pPr>
              <a:spcBef>
                <a:spcPts val="10"/>
              </a:spcBef>
              <a:buChar char="•"/>
            </a:pPr>
            <a:endParaRPr sz="2514" dirty="0">
              <a:latin typeface="Arial"/>
              <a:cs typeface="Arial"/>
            </a:endParaRPr>
          </a:p>
          <a:p>
            <a:pPr marL="357591" marR="5243822" indent="-345459">
              <a:lnSpc>
                <a:spcPct val="119800"/>
              </a:lnSpc>
              <a:spcBef>
                <a:spcPts val="5"/>
              </a:spcBef>
              <a:buChar char="•"/>
              <a:tabLst>
                <a:tab pos="356953" algn="l"/>
                <a:tab pos="357591" algn="l"/>
              </a:tabLst>
            </a:pPr>
            <a:r>
              <a:rPr sz="2011" spc="-5" dirty="0">
                <a:latin typeface="Arial"/>
                <a:cs typeface="Arial"/>
              </a:rPr>
              <a:t>A ponte curta é </a:t>
            </a:r>
            <a:r>
              <a:rPr sz="2011" spc="-10" dirty="0">
                <a:latin typeface="Arial"/>
                <a:cs typeface="Arial"/>
              </a:rPr>
              <a:t>percorrida em </a:t>
            </a:r>
            <a:r>
              <a:rPr sz="2011" spc="-10" dirty="0">
                <a:solidFill>
                  <a:srgbClr val="00009A"/>
                </a:solidFill>
                <a:latin typeface="Arial"/>
                <a:cs typeface="Arial"/>
              </a:rPr>
              <a:t> menos </a:t>
            </a:r>
            <a:r>
              <a:rPr sz="2011" spc="-5" dirty="0">
                <a:solidFill>
                  <a:srgbClr val="00009A"/>
                </a:solidFill>
                <a:latin typeface="Arial"/>
                <a:cs typeface="Arial"/>
              </a:rPr>
              <a:t>tempo</a:t>
            </a:r>
            <a:r>
              <a:rPr sz="2011" spc="-5" dirty="0">
                <a:latin typeface="Arial"/>
                <a:cs typeface="Arial"/>
              </a:rPr>
              <a:t>, </a:t>
            </a:r>
            <a:r>
              <a:rPr sz="2011" spc="-10" dirty="0">
                <a:latin typeface="Arial"/>
                <a:cs typeface="Arial"/>
              </a:rPr>
              <a:t>fazendo com  </a:t>
            </a:r>
            <a:r>
              <a:rPr sz="2011" spc="-5" dirty="0">
                <a:latin typeface="Arial"/>
                <a:cs typeface="Arial"/>
              </a:rPr>
              <a:t>que </a:t>
            </a:r>
            <a:r>
              <a:rPr sz="2011" spc="-5" dirty="0">
                <a:solidFill>
                  <a:srgbClr val="00009A"/>
                </a:solidFill>
                <a:latin typeface="Arial"/>
                <a:cs typeface="Arial"/>
              </a:rPr>
              <a:t>mais </a:t>
            </a:r>
            <a:r>
              <a:rPr sz="2011" spc="-5" dirty="0">
                <a:latin typeface="Arial"/>
                <a:cs typeface="Arial"/>
              </a:rPr>
              <a:t>formigas </a:t>
            </a:r>
            <a:r>
              <a:rPr sz="2011" spc="-10" dirty="0">
                <a:latin typeface="Arial"/>
                <a:cs typeface="Arial"/>
              </a:rPr>
              <a:t>atravessem  </a:t>
            </a:r>
            <a:r>
              <a:rPr sz="2011" spc="-5" dirty="0">
                <a:latin typeface="Arial"/>
                <a:cs typeface="Arial"/>
              </a:rPr>
              <a:t>ela. Logo, mais </a:t>
            </a:r>
            <a:r>
              <a:rPr sz="2011" spc="-10" dirty="0">
                <a:solidFill>
                  <a:srgbClr val="CC3300"/>
                </a:solidFill>
                <a:latin typeface="Arial"/>
                <a:cs typeface="Arial"/>
              </a:rPr>
              <a:t>feromônio </a:t>
            </a:r>
            <a:r>
              <a:rPr sz="2011" spc="-5" dirty="0">
                <a:latin typeface="Arial"/>
                <a:cs typeface="Arial"/>
              </a:rPr>
              <a:t>é  depositado.</a:t>
            </a:r>
            <a:endParaRPr sz="2011" dirty="0">
              <a:latin typeface="Arial"/>
              <a:cs typeface="Arial"/>
            </a:endParaRPr>
          </a:p>
          <a:p>
            <a:pPr>
              <a:spcBef>
                <a:spcPts val="55"/>
              </a:spcBef>
              <a:buChar char="•"/>
            </a:pPr>
            <a:endParaRPr sz="2464" dirty="0">
              <a:latin typeface="Arial"/>
              <a:cs typeface="Arial"/>
            </a:endParaRPr>
          </a:p>
          <a:p>
            <a:pPr marL="357591" marR="5481365" indent="-345459" algn="just">
              <a:lnSpc>
                <a:spcPct val="119700"/>
              </a:lnSpc>
              <a:buChar char="•"/>
              <a:tabLst>
                <a:tab pos="357591" algn="l"/>
              </a:tabLst>
            </a:pPr>
            <a:r>
              <a:rPr sz="2011" spc="-5" dirty="0">
                <a:latin typeface="Arial"/>
                <a:cs typeface="Arial"/>
              </a:rPr>
              <a:t>As formigam </a:t>
            </a:r>
            <a:r>
              <a:rPr sz="2011" spc="-10" dirty="0">
                <a:latin typeface="Arial"/>
                <a:cs typeface="Arial"/>
              </a:rPr>
              <a:t>escolhem, com </a:t>
            </a:r>
            <a:r>
              <a:rPr sz="2011" spc="-10" dirty="0">
                <a:solidFill>
                  <a:srgbClr val="00009A"/>
                </a:solidFill>
                <a:latin typeface="Arial"/>
                <a:cs typeface="Arial"/>
              </a:rPr>
              <a:t> </a:t>
            </a:r>
            <a:r>
              <a:rPr sz="2011" spc="-5" dirty="0">
                <a:solidFill>
                  <a:srgbClr val="00009A"/>
                </a:solidFill>
                <a:latin typeface="Arial"/>
                <a:cs typeface="Arial"/>
              </a:rPr>
              <a:t>maior probabilidade</a:t>
            </a:r>
            <a:r>
              <a:rPr sz="2011" spc="-5" dirty="0">
                <a:latin typeface="Arial"/>
                <a:cs typeface="Arial"/>
              </a:rPr>
              <a:t>, a </a:t>
            </a:r>
            <a:r>
              <a:rPr sz="2011" spc="-10" dirty="0">
                <a:latin typeface="Arial"/>
                <a:cs typeface="Arial"/>
              </a:rPr>
              <a:t>ponte  </a:t>
            </a:r>
            <a:r>
              <a:rPr sz="2011" spc="-5" dirty="0">
                <a:latin typeface="Arial"/>
                <a:cs typeface="Arial"/>
              </a:rPr>
              <a:t>curta (com mais</a:t>
            </a:r>
            <a:r>
              <a:rPr sz="2011" spc="-75" dirty="0">
                <a:latin typeface="Arial"/>
                <a:cs typeface="Arial"/>
              </a:rPr>
              <a:t> </a:t>
            </a:r>
            <a:r>
              <a:rPr sz="2011" spc="-5" dirty="0">
                <a:latin typeface="Arial"/>
                <a:cs typeface="Arial"/>
              </a:rPr>
              <a:t>feromônio).</a:t>
            </a:r>
            <a:endParaRPr sz="2011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31444" y="2582449"/>
            <a:ext cx="4329227" cy="284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dirty="0"/>
              <a:t>Formigas Artificiais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872131"/>
            <a:ext cx="9136976" cy="3907838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395266" indent="-383134">
              <a:spcBef>
                <a:spcPts val="101"/>
              </a:spcBef>
              <a:buChar char="•"/>
              <a:tabLst>
                <a:tab pos="395266" algn="l"/>
                <a:tab pos="395905" algn="l"/>
              </a:tabLst>
            </a:pPr>
            <a:r>
              <a:rPr sz="2413" spc="-5" dirty="0">
                <a:latin typeface="Arial"/>
                <a:cs typeface="Arial"/>
              </a:rPr>
              <a:t>Formigas </a:t>
            </a:r>
            <a:r>
              <a:rPr sz="2413" dirty="0">
                <a:latin typeface="Arial"/>
                <a:cs typeface="Arial"/>
              </a:rPr>
              <a:t>artificiais são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heurísticas</a:t>
            </a:r>
            <a:r>
              <a:rPr sz="2413" spc="-5" dirty="0">
                <a:solidFill>
                  <a:srgbClr val="00009A"/>
                </a:solidFill>
                <a:latin typeface="Arial"/>
                <a:cs typeface="Arial"/>
              </a:rPr>
              <a:t>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construtivas</a:t>
            </a:r>
            <a:r>
              <a:rPr sz="2413" dirty="0">
                <a:latin typeface="Arial"/>
                <a:cs typeface="Arial"/>
              </a:rPr>
              <a:t>.</a:t>
            </a:r>
          </a:p>
          <a:p>
            <a:pPr>
              <a:spcBef>
                <a:spcPts val="50"/>
              </a:spcBef>
              <a:buFont typeface="Arial"/>
              <a:buChar char="•"/>
            </a:pPr>
            <a:endParaRPr sz="3469" dirty="0">
              <a:latin typeface="Arial"/>
              <a:cs typeface="Arial"/>
            </a:endParaRPr>
          </a:p>
          <a:p>
            <a:pPr marL="395266" marR="5108" indent="-383134">
              <a:buChar char="•"/>
              <a:tabLst>
                <a:tab pos="395266" algn="l"/>
                <a:tab pos="395905" algn="l"/>
              </a:tabLst>
            </a:pPr>
            <a:r>
              <a:rPr sz="2413" spc="-5" dirty="0">
                <a:latin typeface="Arial"/>
                <a:cs typeface="Arial"/>
              </a:rPr>
              <a:t>Elas </a:t>
            </a:r>
            <a:r>
              <a:rPr sz="2413" dirty="0">
                <a:latin typeface="Arial"/>
                <a:cs typeface="Arial"/>
              </a:rPr>
              <a:t>constroem soluções </a:t>
            </a:r>
            <a:r>
              <a:rPr sz="2413" spc="-5" dirty="0">
                <a:latin typeface="Arial"/>
                <a:cs typeface="Arial"/>
              </a:rPr>
              <a:t>de </a:t>
            </a:r>
            <a:r>
              <a:rPr sz="2413" dirty="0">
                <a:latin typeface="Arial"/>
                <a:cs typeface="Arial"/>
              </a:rPr>
              <a:t>forma </a:t>
            </a:r>
            <a:r>
              <a:rPr sz="2413" dirty="0">
                <a:solidFill>
                  <a:srgbClr val="CC3300"/>
                </a:solidFill>
                <a:latin typeface="Arial"/>
                <a:cs typeface="Arial"/>
              </a:rPr>
              <a:t>probabilística </a:t>
            </a:r>
            <a:r>
              <a:rPr sz="2413" dirty="0">
                <a:latin typeface="Arial"/>
                <a:cs typeface="Arial"/>
              </a:rPr>
              <a:t>utilizando</a:t>
            </a:r>
            <a:r>
              <a:rPr sz="2413" spc="-60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duas  informações:</a:t>
            </a:r>
          </a:p>
          <a:p>
            <a:pPr>
              <a:spcBef>
                <a:spcPts val="30"/>
              </a:spcBef>
              <a:buFont typeface="Arial"/>
              <a:buChar char="•"/>
            </a:pPr>
            <a:endParaRPr sz="3419" dirty="0">
              <a:latin typeface="Arial"/>
              <a:cs typeface="Arial"/>
            </a:endParaRPr>
          </a:p>
          <a:p>
            <a:pPr marL="817352" marR="499989" lvl="1" indent="-345459">
              <a:buClr>
                <a:srgbClr val="00009A"/>
              </a:buClr>
              <a:buAutoNum type="arabicPeriod"/>
              <a:tabLst>
                <a:tab pos="816713" algn="l"/>
                <a:tab pos="817990" algn="l"/>
              </a:tabLst>
            </a:pPr>
            <a:r>
              <a:rPr sz="2011" spc="-5" dirty="0">
                <a:latin typeface="Arial"/>
                <a:cs typeface="Arial"/>
              </a:rPr>
              <a:t>A </a:t>
            </a:r>
            <a:r>
              <a:rPr sz="2011" b="1" spc="-5" dirty="0">
                <a:solidFill>
                  <a:srgbClr val="009A00"/>
                </a:solidFill>
                <a:latin typeface="Arial"/>
                <a:cs typeface="Arial"/>
              </a:rPr>
              <a:t>trilha de </a:t>
            </a:r>
            <a:r>
              <a:rPr sz="2011" b="1" spc="-10" dirty="0">
                <a:solidFill>
                  <a:srgbClr val="009A00"/>
                </a:solidFill>
                <a:latin typeface="Arial"/>
                <a:cs typeface="Arial"/>
              </a:rPr>
              <a:t>feromônio </a:t>
            </a:r>
            <a:r>
              <a:rPr sz="2011" spc="-10" dirty="0">
                <a:latin typeface="Arial"/>
                <a:cs typeface="Arial"/>
              </a:rPr>
              <a:t>(artificial) </a:t>
            </a:r>
            <a:r>
              <a:rPr sz="2011" spc="-5" dirty="0">
                <a:latin typeface="Arial"/>
                <a:cs typeface="Arial"/>
              </a:rPr>
              <a:t>que muda dinamicamente </a:t>
            </a:r>
            <a:r>
              <a:rPr sz="2011" spc="-10" dirty="0">
                <a:latin typeface="Arial"/>
                <a:cs typeface="Arial"/>
              </a:rPr>
              <a:t>durante </a:t>
            </a:r>
            <a:r>
              <a:rPr sz="2011" spc="-5" dirty="0">
                <a:latin typeface="Arial"/>
                <a:cs typeface="Arial"/>
              </a:rPr>
              <a:t>a  </a:t>
            </a:r>
            <a:r>
              <a:rPr sz="2011" spc="-10" dirty="0">
                <a:latin typeface="Arial"/>
                <a:cs typeface="Arial"/>
              </a:rPr>
              <a:t>execução </a:t>
            </a:r>
            <a:r>
              <a:rPr sz="2011" spc="-5" dirty="0">
                <a:latin typeface="Arial"/>
                <a:cs typeface="Arial"/>
              </a:rPr>
              <a:t>do </a:t>
            </a:r>
            <a:r>
              <a:rPr sz="2011" spc="-10" dirty="0">
                <a:latin typeface="Arial"/>
                <a:cs typeface="Arial"/>
              </a:rPr>
              <a:t>programa </a:t>
            </a:r>
            <a:r>
              <a:rPr sz="2011" spc="-5" dirty="0">
                <a:latin typeface="Arial"/>
                <a:cs typeface="Arial"/>
              </a:rPr>
              <a:t>de modo a </a:t>
            </a:r>
            <a:r>
              <a:rPr sz="2011" spc="-10" dirty="0">
                <a:latin typeface="Arial"/>
                <a:cs typeface="Arial"/>
              </a:rPr>
              <a:t>refletir </a:t>
            </a:r>
            <a:r>
              <a:rPr sz="2011" spc="-5" dirty="0">
                <a:latin typeface="Arial"/>
                <a:cs typeface="Arial"/>
              </a:rPr>
              <a:t>a </a:t>
            </a:r>
            <a:r>
              <a:rPr sz="2011" spc="-10" dirty="0">
                <a:latin typeface="Arial"/>
                <a:cs typeface="Arial"/>
              </a:rPr>
              <a:t>experiência </a:t>
            </a:r>
            <a:r>
              <a:rPr sz="2011" spc="-5" dirty="0">
                <a:latin typeface="Arial"/>
                <a:cs typeface="Arial"/>
              </a:rPr>
              <a:t>já </a:t>
            </a:r>
            <a:r>
              <a:rPr sz="2011" spc="-10" dirty="0">
                <a:latin typeface="Arial"/>
                <a:cs typeface="Arial"/>
              </a:rPr>
              <a:t>adquirida  durante </a:t>
            </a:r>
            <a:r>
              <a:rPr sz="2011" spc="-5" dirty="0">
                <a:latin typeface="Arial"/>
                <a:cs typeface="Arial"/>
              </a:rPr>
              <a:t>a</a:t>
            </a:r>
            <a:r>
              <a:rPr sz="2011" spc="5" dirty="0">
                <a:latin typeface="Arial"/>
                <a:cs typeface="Arial"/>
              </a:rPr>
              <a:t> </a:t>
            </a:r>
            <a:r>
              <a:rPr sz="2011" spc="-10" dirty="0">
                <a:latin typeface="Arial"/>
                <a:cs typeface="Arial"/>
              </a:rPr>
              <a:t>busca.</a:t>
            </a:r>
            <a:endParaRPr sz="2011" dirty="0">
              <a:latin typeface="Arial"/>
              <a:cs typeface="Arial"/>
            </a:endParaRPr>
          </a:p>
          <a:p>
            <a:pPr lvl="1">
              <a:spcBef>
                <a:spcPts val="15"/>
              </a:spcBef>
              <a:buClr>
                <a:srgbClr val="00009A"/>
              </a:buClr>
              <a:buFont typeface="Arial"/>
              <a:buAutoNum type="arabicPeriod"/>
            </a:pPr>
            <a:endParaRPr sz="2916" dirty="0">
              <a:latin typeface="Arial"/>
              <a:cs typeface="Arial"/>
            </a:endParaRPr>
          </a:p>
          <a:p>
            <a:pPr marL="817352" lvl="1" indent="-345459">
              <a:buClr>
                <a:srgbClr val="00009A"/>
              </a:buClr>
              <a:buAutoNum type="arabicPeriod"/>
              <a:tabLst>
                <a:tab pos="816713" algn="l"/>
                <a:tab pos="817990" algn="l"/>
              </a:tabLst>
            </a:pPr>
            <a:r>
              <a:rPr sz="2011" spc="-5" dirty="0">
                <a:latin typeface="Arial"/>
                <a:cs typeface="Arial"/>
              </a:rPr>
              <a:t>A </a:t>
            </a:r>
            <a:r>
              <a:rPr sz="2011" b="1" spc="-5" dirty="0">
                <a:solidFill>
                  <a:srgbClr val="009A00"/>
                </a:solidFill>
                <a:latin typeface="Arial"/>
                <a:cs typeface="Arial"/>
              </a:rPr>
              <a:t>informação heurística </a:t>
            </a:r>
            <a:r>
              <a:rPr sz="2011" spc="-5" dirty="0">
                <a:latin typeface="Arial"/>
                <a:cs typeface="Arial"/>
              </a:rPr>
              <a:t>especifica do </a:t>
            </a:r>
            <a:r>
              <a:rPr sz="2011" spc="-10" dirty="0">
                <a:latin typeface="Arial"/>
                <a:cs typeface="Arial"/>
              </a:rPr>
              <a:t>problema </a:t>
            </a:r>
            <a:r>
              <a:rPr sz="2011" spc="-5" dirty="0">
                <a:latin typeface="Arial"/>
                <a:cs typeface="Arial"/>
              </a:rPr>
              <a:t>a ser</a:t>
            </a:r>
            <a:r>
              <a:rPr sz="2011" spc="20" dirty="0">
                <a:latin typeface="Arial"/>
                <a:cs typeface="Arial"/>
              </a:rPr>
              <a:t> </a:t>
            </a:r>
            <a:r>
              <a:rPr sz="2011" spc="-5" dirty="0">
                <a:latin typeface="Arial"/>
                <a:cs typeface="Arial"/>
              </a:rPr>
              <a:t>resolvido.</a:t>
            </a:r>
            <a:endParaRPr sz="201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dirty="0"/>
              <a:t>Ant 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347047"/>
            <a:ext cx="9027146" cy="5219962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357591" marR="2695983" indent="-344820">
              <a:lnSpc>
                <a:spcPct val="119800"/>
              </a:lnSpc>
              <a:spcBef>
                <a:spcPts val="101"/>
              </a:spcBef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Proposto </a:t>
            </a:r>
            <a:r>
              <a:rPr sz="2413" spc="-5" dirty="0">
                <a:latin typeface="Arial"/>
                <a:cs typeface="Arial"/>
              </a:rPr>
              <a:t>por </a:t>
            </a:r>
            <a:r>
              <a:rPr sz="2413" dirty="0">
                <a:latin typeface="Arial"/>
                <a:cs typeface="Arial"/>
              </a:rPr>
              <a:t>Marco </a:t>
            </a:r>
            <a:r>
              <a:rPr sz="2413" spc="-5" dirty="0">
                <a:latin typeface="Arial"/>
                <a:cs typeface="Arial"/>
              </a:rPr>
              <a:t>Dorigo </a:t>
            </a:r>
            <a:r>
              <a:rPr sz="2413" dirty="0">
                <a:latin typeface="Arial"/>
                <a:cs typeface="Arial"/>
              </a:rPr>
              <a:t>e</a:t>
            </a:r>
            <a:r>
              <a:rPr sz="2413" spc="-80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colaboradores  (DORIGO </a:t>
            </a:r>
            <a:r>
              <a:rPr sz="2413" spc="-5" dirty="0">
                <a:latin typeface="Arial"/>
                <a:cs typeface="Arial"/>
              </a:rPr>
              <a:t>et al.,</a:t>
            </a:r>
            <a:r>
              <a:rPr sz="2413" spc="-20" dirty="0">
                <a:latin typeface="Arial"/>
                <a:cs typeface="Arial"/>
              </a:rPr>
              <a:t> </a:t>
            </a:r>
            <a:r>
              <a:rPr sz="2413" spc="-5" dirty="0">
                <a:latin typeface="Arial"/>
                <a:cs typeface="Arial"/>
              </a:rPr>
              <a:t>1991)</a:t>
            </a:r>
            <a:endParaRPr sz="2413" dirty="0">
              <a:latin typeface="Arial"/>
              <a:cs typeface="Arial"/>
            </a:endParaRPr>
          </a:p>
          <a:p>
            <a:pPr>
              <a:spcBef>
                <a:spcPts val="5"/>
              </a:spcBef>
              <a:buFont typeface="Arial"/>
              <a:buChar char="•"/>
            </a:pPr>
            <a:endParaRPr sz="2514" dirty="0">
              <a:latin typeface="Arial"/>
              <a:cs typeface="Arial"/>
            </a:endParaRPr>
          </a:p>
          <a:p>
            <a:pPr marL="357591" marR="3127647" indent="-344820"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O </a:t>
            </a:r>
            <a:r>
              <a:rPr sz="2413" spc="-5" dirty="0">
                <a:latin typeface="Arial"/>
                <a:cs typeface="Arial"/>
              </a:rPr>
              <a:t>Ant System </a:t>
            </a:r>
            <a:r>
              <a:rPr sz="2413" dirty="0">
                <a:latin typeface="Arial"/>
                <a:cs typeface="Arial"/>
              </a:rPr>
              <a:t>é o </a:t>
            </a:r>
            <a:r>
              <a:rPr sz="2413" spc="-5" dirty="0">
                <a:latin typeface="Arial"/>
                <a:cs typeface="Arial"/>
              </a:rPr>
              <a:t>primeiro algoritmo que  </a:t>
            </a:r>
            <a:r>
              <a:rPr sz="2413" dirty="0">
                <a:latin typeface="Arial"/>
                <a:cs typeface="Arial"/>
              </a:rPr>
              <a:t>surgiu inspirado em colônia de</a:t>
            </a:r>
            <a:r>
              <a:rPr sz="2413" spc="-96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formigas.</a:t>
            </a:r>
          </a:p>
          <a:p>
            <a:pPr>
              <a:spcBef>
                <a:spcPts val="45"/>
              </a:spcBef>
              <a:buFont typeface="Arial"/>
              <a:buChar char="•"/>
            </a:pPr>
            <a:endParaRPr sz="2967" dirty="0">
              <a:latin typeface="Arial"/>
              <a:cs typeface="Arial"/>
            </a:endParaRPr>
          </a:p>
          <a:p>
            <a:pPr marL="356953" indent="-344820"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Peculiaridades do ambiente das formigas</a:t>
            </a:r>
            <a:r>
              <a:rPr sz="2413" spc="-25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utilizadas:</a:t>
            </a:r>
          </a:p>
          <a:p>
            <a:pPr marL="759882" marR="7663" lvl="1" indent="-287989" algn="just">
              <a:spcBef>
                <a:spcPts val="503"/>
              </a:spcBef>
              <a:buChar char="–"/>
              <a:tabLst>
                <a:tab pos="759882" algn="l"/>
              </a:tabLst>
            </a:pPr>
            <a:r>
              <a:rPr sz="2011" spc="-5" dirty="0">
                <a:latin typeface="Arial"/>
                <a:cs typeface="Arial"/>
              </a:rPr>
              <a:t>Ao tomar um </a:t>
            </a:r>
            <a:r>
              <a:rPr sz="2011" spc="-10" dirty="0">
                <a:latin typeface="Arial"/>
                <a:cs typeface="Arial"/>
              </a:rPr>
              <a:t>caminho </a:t>
            </a:r>
            <a:r>
              <a:rPr sz="2011" spc="-5" dirty="0">
                <a:latin typeface="Arial"/>
                <a:cs typeface="Arial"/>
              </a:rPr>
              <a:t>a </a:t>
            </a:r>
            <a:r>
              <a:rPr sz="2011" spc="-10" dirty="0">
                <a:latin typeface="Arial"/>
                <a:cs typeface="Arial"/>
              </a:rPr>
              <a:t>formiga </a:t>
            </a:r>
            <a:r>
              <a:rPr sz="2011" spc="-5" dirty="0">
                <a:latin typeface="Arial"/>
                <a:cs typeface="Arial"/>
              </a:rPr>
              <a:t>deixa no </a:t>
            </a:r>
            <a:r>
              <a:rPr sz="2011" spc="-10" dirty="0">
                <a:latin typeface="Arial"/>
                <a:cs typeface="Arial"/>
              </a:rPr>
              <a:t>mesmo </a:t>
            </a:r>
            <a:r>
              <a:rPr sz="2011" spc="-5" dirty="0">
                <a:latin typeface="Arial"/>
                <a:cs typeface="Arial"/>
              </a:rPr>
              <a:t>uma certa </a:t>
            </a:r>
            <a:r>
              <a:rPr sz="2011" spc="-10" dirty="0">
                <a:latin typeface="Arial"/>
                <a:cs typeface="Arial"/>
              </a:rPr>
              <a:t>quantidade  </a:t>
            </a:r>
            <a:r>
              <a:rPr sz="2011" spc="-5" dirty="0">
                <a:latin typeface="Arial"/>
                <a:cs typeface="Arial"/>
              </a:rPr>
              <a:t>de </a:t>
            </a:r>
            <a:r>
              <a:rPr sz="2011" b="1" spc="-5" dirty="0">
                <a:solidFill>
                  <a:srgbClr val="00009A"/>
                </a:solidFill>
                <a:latin typeface="Arial"/>
                <a:cs typeface="Arial"/>
              </a:rPr>
              <a:t>feromônio</a:t>
            </a:r>
            <a:r>
              <a:rPr sz="2011" spc="-5" dirty="0">
                <a:latin typeface="Arial"/>
                <a:cs typeface="Arial"/>
              </a:rPr>
              <a:t>;</a:t>
            </a:r>
            <a:endParaRPr sz="2011" dirty="0">
              <a:latin typeface="Arial"/>
              <a:cs typeface="Arial"/>
            </a:endParaRPr>
          </a:p>
          <a:p>
            <a:pPr marL="759882" marR="5108" lvl="1" indent="-287350" algn="just">
              <a:spcBef>
                <a:spcPts val="478"/>
              </a:spcBef>
              <a:buChar char="–"/>
              <a:tabLst>
                <a:tab pos="759882" algn="l"/>
              </a:tabLst>
            </a:pPr>
            <a:r>
              <a:rPr sz="2011" spc="-5" dirty="0">
                <a:latin typeface="Arial"/>
                <a:cs typeface="Arial"/>
              </a:rPr>
              <a:t>Uma formiga </a:t>
            </a:r>
            <a:r>
              <a:rPr sz="2011" spc="-10" dirty="0">
                <a:latin typeface="Arial"/>
                <a:cs typeface="Arial"/>
              </a:rPr>
              <a:t>escolhe determinado caminho </a:t>
            </a:r>
            <a:r>
              <a:rPr sz="2011" spc="-5" dirty="0">
                <a:latin typeface="Arial"/>
                <a:cs typeface="Arial"/>
              </a:rPr>
              <a:t>de </a:t>
            </a:r>
            <a:r>
              <a:rPr sz="2011" spc="-10" dirty="0">
                <a:latin typeface="Arial"/>
                <a:cs typeface="Arial"/>
              </a:rPr>
              <a:t>acordo </a:t>
            </a:r>
            <a:r>
              <a:rPr sz="2011" spc="-5" dirty="0">
                <a:latin typeface="Arial"/>
                <a:cs typeface="Arial"/>
              </a:rPr>
              <a:t>com uma </a:t>
            </a:r>
            <a:r>
              <a:rPr sz="2011" spc="-10" dirty="0">
                <a:latin typeface="Arial"/>
                <a:cs typeface="Arial"/>
              </a:rPr>
              <a:t>função  probabilística </a:t>
            </a:r>
            <a:r>
              <a:rPr sz="2011" spc="-5" dirty="0">
                <a:latin typeface="Arial"/>
                <a:cs typeface="Arial"/>
              </a:rPr>
              <a:t>envolvendo a </a:t>
            </a:r>
            <a:r>
              <a:rPr sz="2011" b="1" spc="-5" dirty="0">
                <a:solidFill>
                  <a:srgbClr val="00009A"/>
                </a:solidFill>
                <a:latin typeface="Arial"/>
                <a:cs typeface="Arial"/>
              </a:rPr>
              <a:t>distância deste </a:t>
            </a:r>
            <a:r>
              <a:rPr sz="2011" b="1" spc="-10" dirty="0">
                <a:solidFill>
                  <a:srgbClr val="00009A"/>
                </a:solidFill>
                <a:latin typeface="Arial"/>
                <a:cs typeface="Arial"/>
              </a:rPr>
              <a:t>caminho </a:t>
            </a:r>
            <a:r>
              <a:rPr sz="2011" spc="-5" dirty="0">
                <a:latin typeface="Arial"/>
                <a:cs typeface="Arial"/>
              </a:rPr>
              <a:t>e a </a:t>
            </a:r>
            <a:r>
              <a:rPr sz="2011" b="1" spc="-5" dirty="0">
                <a:solidFill>
                  <a:srgbClr val="00009A"/>
                </a:solidFill>
                <a:latin typeface="Arial"/>
                <a:cs typeface="Arial"/>
              </a:rPr>
              <a:t>quantidade  de feromônio </a:t>
            </a:r>
            <a:r>
              <a:rPr sz="2011" spc="-10" dirty="0">
                <a:latin typeface="Arial"/>
                <a:cs typeface="Arial"/>
              </a:rPr>
              <a:t>presente</a:t>
            </a:r>
            <a:r>
              <a:rPr sz="2011" spc="5" dirty="0">
                <a:latin typeface="Arial"/>
                <a:cs typeface="Arial"/>
              </a:rPr>
              <a:t> </a:t>
            </a:r>
            <a:r>
              <a:rPr sz="2011" spc="-10" dirty="0">
                <a:latin typeface="Arial"/>
                <a:cs typeface="Arial"/>
              </a:rPr>
              <a:t>neste;</a:t>
            </a:r>
            <a:endParaRPr sz="2011" dirty="0">
              <a:latin typeface="Arial"/>
              <a:cs typeface="Arial"/>
            </a:endParaRPr>
          </a:p>
          <a:p>
            <a:pPr marL="759882" marR="7024" lvl="1" indent="-287989" algn="just">
              <a:spcBef>
                <a:spcPts val="478"/>
              </a:spcBef>
              <a:buChar char="–"/>
              <a:tabLst>
                <a:tab pos="759882" algn="l"/>
              </a:tabLst>
            </a:pPr>
            <a:r>
              <a:rPr sz="2011" spc="-5" dirty="0">
                <a:latin typeface="Arial"/>
                <a:cs typeface="Arial"/>
              </a:rPr>
              <a:t>As formigas </a:t>
            </a:r>
            <a:r>
              <a:rPr sz="2011" spc="-5" dirty="0">
                <a:solidFill>
                  <a:srgbClr val="CC3300"/>
                </a:solidFill>
                <a:latin typeface="Arial"/>
                <a:cs typeface="Arial"/>
              </a:rPr>
              <a:t>lembram </a:t>
            </a:r>
            <a:r>
              <a:rPr sz="2011" spc="-5" dirty="0">
                <a:latin typeface="Arial"/>
                <a:cs typeface="Arial"/>
              </a:rPr>
              <a:t>os </a:t>
            </a:r>
            <a:r>
              <a:rPr sz="2011" spc="-10" dirty="0">
                <a:latin typeface="Arial"/>
                <a:cs typeface="Arial"/>
              </a:rPr>
              <a:t>pontos </a:t>
            </a:r>
            <a:r>
              <a:rPr sz="2011" spc="-5" dirty="0">
                <a:latin typeface="Arial"/>
                <a:cs typeface="Arial"/>
              </a:rPr>
              <a:t>por onde já </a:t>
            </a:r>
            <a:r>
              <a:rPr sz="2011" spc="-10" dirty="0">
                <a:latin typeface="Arial"/>
                <a:cs typeface="Arial"/>
              </a:rPr>
              <a:t>passaram </a:t>
            </a:r>
            <a:r>
              <a:rPr sz="2011" spc="-5" dirty="0">
                <a:latin typeface="Arial"/>
                <a:cs typeface="Arial"/>
              </a:rPr>
              <a:t>e não </a:t>
            </a:r>
            <a:r>
              <a:rPr sz="2011" spc="-10" dirty="0">
                <a:latin typeface="Arial"/>
                <a:cs typeface="Arial"/>
              </a:rPr>
              <a:t>retornam </a:t>
            </a:r>
            <a:r>
              <a:rPr sz="2011" spc="-5" dirty="0">
                <a:latin typeface="Arial"/>
                <a:cs typeface="Arial"/>
              </a:rPr>
              <a:t>a  estes </a:t>
            </a:r>
            <a:r>
              <a:rPr sz="2011" spc="-10" dirty="0">
                <a:latin typeface="Arial"/>
                <a:cs typeface="Arial"/>
              </a:rPr>
              <a:t>pontos </a:t>
            </a:r>
            <a:r>
              <a:rPr sz="2011" spc="-5" dirty="0">
                <a:latin typeface="Arial"/>
                <a:cs typeface="Arial"/>
              </a:rPr>
              <a:t>até que tenham </a:t>
            </a:r>
            <a:r>
              <a:rPr sz="2011" spc="-10" dirty="0">
                <a:latin typeface="Arial"/>
                <a:cs typeface="Arial"/>
              </a:rPr>
              <a:t>chegado </a:t>
            </a:r>
            <a:r>
              <a:rPr sz="2011" spc="-5" dirty="0">
                <a:latin typeface="Arial"/>
                <a:cs typeface="Arial"/>
              </a:rPr>
              <a:t>à fonte de</a:t>
            </a:r>
            <a:r>
              <a:rPr sz="2011" spc="40" dirty="0">
                <a:latin typeface="Arial"/>
                <a:cs typeface="Arial"/>
              </a:rPr>
              <a:t> </a:t>
            </a:r>
            <a:r>
              <a:rPr sz="2011" spc="-10" dirty="0">
                <a:latin typeface="Arial"/>
                <a:cs typeface="Arial"/>
              </a:rPr>
              <a:t>alimento;</a:t>
            </a:r>
            <a:endParaRPr sz="2011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77615" y="1245168"/>
            <a:ext cx="1634426" cy="2183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71103"/>
            <a:ext cx="10515600" cy="513606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b="0" i="0" dirty="0"/>
              <a:t>Aplicação do Ant System ao PCV</a:t>
            </a:r>
          </a:p>
        </p:txBody>
      </p:sp>
      <p:sp>
        <p:nvSpPr>
          <p:cNvPr id="3" name="object 3"/>
          <p:cNvSpPr/>
          <p:nvPr/>
        </p:nvSpPr>
        <p:spPr>
          <a:xfrm>
            <a:off x="7454701" y="2250624"/>
            <a:ext cx="2011425" cy="2997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  <p:sp>
        <p:nvSpPr>
          <p:cNvPr id="4" name="object 4"/>
          <p:cNvSpPr/>
          <p:nvPr/>
        </p:nvSpPr>
        <p:spPr>
          <a:xfrm>
            <a:off x="1824107" y="2299104"/>
            <a:ext cx="4122567" cy="28774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dirty="0"/>
              <a:t>Aplicação do Ant System ao PCV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7258" y="2000389"/>
            <a:ext cx="4580940" cy="3550324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357591" marR="5108" indent="-344820">
              <a:lnSpc>
                <a:spcPct val="119800"/>
              </a:lnSpc>
              <a:spcBef>
                <a:spcPts val="101"/>
              </a:spcBef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Cada formiga irá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construir</a:t>
            </a:r>
            <a:r>
              <a:rPr sz="2413" spc="-106" dirty="0">
                <a:solidFill>
                  <a:srgbClr val="00009A"/>
                </a:solidFill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uma  solução movendo-se de uma  cidade </a:t>
            </a:r>
            <a:r>
              <a:rPr sz="2413" spc="-5" dirty="0">
                <a:latin typeface="Arial"/>
                <a:cs typeface="Arial"/>
              </a:rPr>
              <a:t>para</a:t>
            </a:r>
            <a:r>
              <a:rPr sz="2413" spc="-15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outra.</a:t>
            </a:r>
          </a:p>
          <a:p>
            <a:pPr>
              <a:spcBef>
                <a:spcPts val="55"/>
              </a:spcBef>
              <a:buFont typeface="Arial"/>
              <a:buChar char="•"/>
            </a:pPr>
            <a:endParaRPr sz="2967" dirty="0">
              <a:latin typeface="Arial"/>
              <a:cs typeface="Arial"/>
            </a:endParaRPr>
          </a:p>
          <a:p>
            <a:pPr marL="357591" marR="804581" indent="-344820">
              <a:lnSpc>
                <a:spcPct val="119800"/>
              </a:lnSpc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No </a:t>
            </a:r>
            <a:r>
              <a:rPr sz="2413" spc="-5" dirty="0">
                <a:latin typeface="Arial"/>
                <a:cs typeface="Arial"/>
              </a:rPr>
              <a:t>ínicio, </a:t>
            </a:r>
            <a:r>
              <a:rPr sz="2413" dirty="0">
                <a:latin typeface="Arial"/>
                <a:cs typeface="Arial"/>
              </a:rPr>
              <a:t>cada formiga é  colocada </a:t>
            </a:r>
            <a:r>
              <a:rPr sz="2413" spc="-5" dirty="0">
                <a:latin typeface="Arial"/>
                <a:cs typeface="Arial"/>
              </a:rPr>
              <a:t>em uma</a:t>
            </a:r>
            <a:r>
              <a:rPr sz="2413" spc="-85" dirty="0">
                <a:latin typeface="Arial"/>
                <a:cs typeface="Arial"/>
              </a:rPr>
              <a:t>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cidade  </a:t>
            </a:r>
            <a:r>
              <a:rPr sz="2413" spc="-5" dirty="0">
                <a:solidFill>
                  <a:srgbClr val="00009A"/>
                </a:solidFill>
                <a:latin typeface="Arial"/>
                <a:cs typeface="Arial"/>
              </a:rPr>
              <a:t>diferente </a:t>
            </a:r>
            <a:r>
              <a:rPr sz="2413" dirty="0">
                <a:latin typeface="Arial"/>
                <a:cs typeface="Arial"/>
              </a:rPr>
              <a:t>(ou colocada  aleatoriamente).</a:t>
            </a:r>
          </a:p>
        </p:txBody>
      </p:sp>
      <p:sp>
        <p:nvSpPr>
          <p:cNvPr id="4" name="object 4"/>
          <p:cNvSpPr/>
          <p:nvPr/>
        </p:nvSpPr>
        <p:spPr>
          <a:xfrm>
            <a:off x="6773803" y="1666326"/>
            <a:ext cx="2900218" cy="3884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dirty="0"/>
              <a:t>Aplicação do Ant System ao PCV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915120"/>
            <a:ext cx="5379763" cy="3027760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12771">
              <a:spcBef>
                <a:spcPts val="101"/>
              </a:spcBef>
            </a:pPr>
            <a:r>
              <a:rPr sz="2413" dirty="0">
                <a:solidFill>
                  <a:srgbClr val="3333B3"/>
                </a:solidFill>
                <a:latin typeface="Arial"/>
                <a:cs typeface="Arial"/>
              </a:rPr>
              <a:t>A Construção da Solução pela</a:t>
            </a:r>
            <a:r>
              <a:rPr sz="2413" spc="-101" dirty="0">
                <a:solidFill>
                  <a:srgbClr val="3333B3"/>
                </a:solidFill>
                <a:latin typeface="Arial"/>
                <a:cs typeface="Arial"/>
              </a:rPr>
              <a:t> </a:t>
            </a:r>
            <a:r>
              <a:rPr sz="2413" dirty="0">
                <a:solidFill>
                  <a:srgbClr val="3333B3"/>
                </a:solidFill>
                <a:latin typeface="Arial"/>
                <a:cs typeface="Arial"/>
              </a:rPr>
              <a:t>Formiga</a:t>
            </a:r>
            <a:endParaRPr sz="2413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967" dirty="0">
              <a:latin typeface="Arial"/>
              <a:cs typeface="Arial"/>
            </a:endParaRPr>
          </a:p>
          <a:p>
            <a:pPr marL="356953" marR="819267" indent="-344820">
              <a:lnSpc>
                <a:spcPct val="119900"/>
              </a:lnSpc>
              <a:buChar char="•"/>
              <a:tabLst>
                <a:tab pos="356953" algn="l"/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Começando de uma cidade </a:t>
            </a:r>
            <a:r>
              <a:rPr sz="2413" i="1" spc="-5" dirty="0">
                <a:latin typeface="Times New Roman"/>
                <a:cs typeface="Times New Roman"/>
              </a:rPr>
              <a:t>i</a:t>
            </a:r>
            <a:r>
              <a:rPr sz="2413" spc="-5" dirty="0">
                <a:latin typeface="Arial"/>
                <a:cs typeface="Arial"/>
              </a:rPr>
              <a:t>,  </a:t>
            </a:r>
            <a:r>
              <a:rPr sz="2413" dirty="0">
                <a:latin typeface="Arial"/>
                <a:cs typeface="Arial"/>
              </a:rPr>
              <a:t>a formiga </a:t>
            </a:r>
            <a:r>
              <a:rPr sz="2413" dirty="0">
                <a:solidFill>
                  <a:srgbClr val="CC3300"/>
                </a:solidFill>
                <a:latin typeface="Arial"/>
                <a:cs typeface="Arial"/>
              </a:rPr>
              <a:t>move-se</a:t>
            </a:r>
            <a:r>
              <a:rPr sz="2413" spc="-106" dirty="0">
                <a:solidFill>
                  <a:srgbClr val="CC3300"/>
                </a:solidFill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escolhendo  probabilisticamente a cidade  vizinha </a:t>
            </a:r>
            <a:r>
              <a:rPr sz="2413" i="1" dirty="0">
                <a:latin typeface="Times New Roman"/>
                <a:cs typeface="Times New Roman"/>
              </a:rPr>
              <a:t>j </a:t>
            </a:r>
            <a:r>
              <a:rPr sz="2413" dirty="0">
                <a:latin typeface="Arial"/>
                <a:cs typeface="Arial"/>
              </a:rPr>
              <a:t>(entre </a:t>
            </a:r>
            <a:r>
              <a:rPr sz="2413" spc="-5" dirty="0">
                <a:latin typeface="Arial"/>
                <a:cs typeface="Arial"/>
              </a:rPr>
              <a:t>os </a:t>
            </a:r>
            <a:r>
              <a:rPr sz="2413" dirty="0">
                <a:latin typeface="Arial"/>
                <a:cs typeface="Arial"/>
              </a:rPr>
              <a:t>vizinhos  </a:t>
            </a:r>
            <a:r>
              <a:rPr sz="2413" spc="-5" dirty="0">
                <a:latin typeface="Arial"/>
                <a:cs typeface="Arial"/>
              </a:rPr>
              <a:t>factíveis).</a:t>
            </a:r>
            <a:endParaRPr sz="2413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80083" y="1933847"/>
            <a:ext cx="3537870" cy="3463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27199" y="1440907"/>
            <a:ext cx="8755125" cy="639825"/>
          </a:xfrm>
          <a:prstGeom prst="rect">
            <a:avLst/>
          </a:prstGeom>
        </p:spPr>
        <p:txBody>
          <a:bodyPr vert="horz" wrap="square" lIns="0" tIns="10855" rIns="0" bIns="0" rtlCol="0">
            <a:spAutoFit/>
          </a:bodyPr>
          <a:lstStyle/>
          <a:p>
            <a:pPr marL="357591" marR="5108" indent="-345459">
              <a:lnSpc>
                <a:spcPct val="100499"/>
              </a:lnSpc>
              <a:spcBef>
                <a:spcPts val="85"/>
              </a:spcBef>
              <a:buChar char="•"/>
              <a:tabLst>
                <a:tab pos="356953" algn="l"/>
                <a:tab pos="357591" algn="l"/>
              </a:tabLst>
            </a:pPr>
            <a:r>
              <a:rPr sz="2011" spc="-5" dirty="0">
                <a:latin typeface="Arial"/>
                <a:cs typeface="Arial"/>
              </a:rPr>
              <a:t>A </a:t>
            </a:r>
            <a:r>
              <a:rPr sz="2011" spc="-5" dirty="0">
                <a:solidFill>
                  <a:srgbClr val="00009A"/>
                </a:solidFill>
                <a:latin typeface="Arial"/>
                <a:cs typeface="Arial"/>
              </a:rPr>
              <a:t>probabilidade </a:t>
            </a:r>
            <a:r>
              <a:rPr sz="2011" spc="-5" dirty="0">
                <a:latin typeface="Arial"/>
                <a:cs typeface="Arial"/>
              </a:rPr>
              <a:t>da formiga </a:t>
            </a:r>
            <a:r>
              <a:rPr sz="2011" i="1" spc="-5" dirty="0">
                <a:solidFill>
                  <a:srgbClr val="00009A"/>
                </a:solidFill>
                <a:latin typeface="Times New Roman"/>
                <a:cs typeface="Times New Roman"/>
              </a:rPr>
              <a:t>k </a:t>
            </a:r>
            <a:r>
              <a:rPr sz="2011" spc="-5" dirty="0">
                <a:latin typeface="Arial"/>
                <a:cs typeface="Arial"/>
              </a:rPr>
              <a:t>que está na </a:t>
            </a:r>
            <a:r>
              <a:rPr sz="2011" spc="-10" dirty="0">
                <a:latin typeface="Arial"/>
                <a:cs typeface="Arial"/>
              </a:rPr>
              <a:t>cidade </a:t>
            </a:r>
            <a:r>
              <a:rPr sz="2011" i="1" spc="-5" dirty="0">
                <a:solidFill>
                  <a:srgbClr val="00009A"/>
                </a:solidFill>
                <a:latin typeface="Times New Roman"/>
                <a:cs typeface="Times New Roman"/>
              </a:rPr>
              <a:t>i </a:t>
            </a:r>
            <a:r>
              <a:rPr sz="2011" spc="-5" dirty="0">
                <a:latin typeface="Arial"/>
                <a:cs typeface="Arial"/>
              </a:rPr>
              <a:t>de </a:t>
            </a:r>
            <a:r>
              <a:rPr sz="2011" spc="-10" dirty="0">
                <a:latin typeface="Arial"/>
                <a:cs typeface="Arial"/>
              </a:rPr>
              <a:t>escolher </a:t>
            </a:r>
            <a:r>
              <a:rPr sz="2011" spc="-5" dirty="0">
                <a:latin typeface="Arial"/>
                <a:cs typeface="Arial"/>
              </a:rPr>
              <a:t>a </a:t>
            </a:r>
            <a:r>
              <a:rPr sz="2011" spc="-10" dirty="0">
                <a:latin typeface="Arial"/>
                <a:cs typeface="Arial"/>
              </a:rPr>
              <a:t>cidade </a:t>
            </a:r>
            <a:r>
              <a:rPr sz="2011" i="1" spc="-5" dirty="0">
                <a:solidFill>
                  <a:srgbClr val="00009A"/>
                </a:solidFill>
                <a:latin typeface="Times New Roman"/>
                <a:cs typeface="Times New Roman"/>
              </a:rPr>
              <a:t>j </a:t>
            </a:r>
            <a:r>
              <a:rPr sz="2011" spc="-5" dirty="0">
                <a:latin typeface="Arial"/>
                <a:cs typeface="Arial"/>
              </a:rPr>
              <a:t>é  dada pela</a:t>
            </a:r>
            <a:r>
              <a:rPr sz="2011" dirty="0">
                <a:latin typeface="Arial"/>
                <a:cs typeface="Arial"/>
              </a:rPr>
              <a:t> </a:t>
            </a:r>
            <a:r>
              <a:rPr sz="2011" spc="-10" dirty="0">
                <a:latin typeface="Arial"/>
                <a:cs typeface="Arial"/>
              </a:rPr>
              <a:t>regra:</a:t>
            </a:r>
            <a:endParaRPr sz="2011" dirty="0">
              <a:latin typeface="Arial"/>
              <a:cs typeface="Arial"/>
            </a:endParaRP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BAE04ECA-C9FE-4FCD-8E0C-E7381DB4D824}"/>
              </a:ext>
            </a:extLst>
          </p:cNvPr>
          <p:cNvGrpSpPr/>
          <p:nvPr/>
        </p:nvGrpSpPr>
        <p:grpSpPr>
          <a:xfrm>
            <a:off x="1723116" y="5120569"/>
            <a:ext cx="5865929" cy="1462564"/>
            <a:chOff x="2809156" y="5244022"/>
            <a:chExt cx="5865929" cy="1462564"/>
          </a:xfrm>
        </p:grpSpPr>
        <p:sp>
          <p:nvSpPr>
            <p:cNvPr id="5" name="object 5"/>
            <p:cNvSpPr txBox="1"/>
            <p:nvPr/>
          </p:nvSpPr>
          <p:spPr>
            <a:xfrm>
              <a:off x="2825206" y="6361770"/>
              <a:ext cx="5138392" cy="344816"/>
            </a:xfrm>
            <a:prstGeom prst="rect">
              <a:avLst/>
            </a:prstGeom>
          </p:spPr>
          <p:txBody>
            <a:bodyPr vert="horz" wrap="square" lIns="0" tIns="16602" rIns="0" bIns="0" rtlCol="0">
              <a:spAutoFit/>
            </a:bodyPr>
            <a:lstStyle/>
            <a:p>
              <a:pPr marL="12771">
                <a:spcBef>
                  <a:spcPts val="131"/>
                </a:spcBef>
              </a:pPr>
              <a:r>
                <a:rPr sz="2061" spc="10" dirty="0">
                  <a:latin typeface="Times New Roman"/>
                  <a:cs typeface="Times New Roman"/>
                </a:rPr>
                <a:t>das cidades ainda não visitadas pela formiga </a:t>
              </a:r>
              <a:r>
                <a:rPr sz="2061" i="1" spc="10" dirty="0">
                  <a:latin typeface="Times New Roman"/>
                  <a:cs typeface="Times New Roman"/>
                </a:rPr>
                <a:t>k</a:t>
              </a:r>
              <a:r>
                <a:rPr sz="2061" i="1" spc="-131" dirty="0">
                  <a:latin typeface="Times New Roman"/>
                  <a:cs typeface="Times New Roman"/>
                </a:rPr>
                <a:t> </a:t>
              </a:r>
              <a:r>
                <a:rPr sz="2061" spc="5" dirty="0">
                  <a:latin typeface="Times New Roman"/>
                  <a:cs typeface="Times New Roman"/>
                </a:rPr>
                <a:t>).</a:t>
              </a:r>
              <a:endParaRPr sz="2061" dirty="0">
                <a:latin typeface="Times New Roman"/>
                <a:cs typeface="Times New Roman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2816412" y="6089752"/>
              <a:ext cx="5858673" cy="344816"/>
            </a:xfrm>
            <a:prstGeom prst="rect">
              <a:avLst/>
            </a:prstGeom>
          </p:spPr>
          <p:txBody>
            <a:bodyPr vert="horz" wrap="square" lIns="0" tIns="16602" rIns="0" bIns="0" rtlCol="0">
              <a:spAutoFit/>
            </a:bodyPr>
            <a:lstStyle/>
            <a:p>
              <a:pPr marL="38313">
                <a:spcBef>
                  <a:spcPts val="131"/>
                </a:spcBef>
              </a:pPr>
              <a:r>
                <a:rPr sz="2061" i="1" spc="15" dirty="0">
                  <a:latin typeface="Times New Roman"/>
                  <a:cs typeface="Times New Roman"/>
                </a:rPr>
                <a:t>N</a:t>
              </a:r>
              <a:r>
                <a:rPr sz="2061" i="1" spc="-205" dirty="0">
                  <a:latin typeface="Times New Roman"/>
                  <a:cs typeface="Times New Roman"/>
                </a:rPr>
                <a:t> </a:t>
              </a:r>
              <a:r>
                <a:rPr sz="1810" i="1" spc="7" baseline="43981" dirty="0">
                  <a:latin typeface="Times New Roman"/>
                  <a:cs typeface="Times New Roman"/>
                </a:rPr>
                <a:t>k</a:t>
              </a:r>
              <a:r>
                <a:rPr sz="1810" i="1" spc="136" baseline="43981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é</a:t>
              </a:r>
              <a:r>
                <a:rPr sz="2061" spc="-136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a</a:t>
              </a:r>
              <a:r>
                <a:rPr sz="2061" spc="25" dirty="0">
                  <a:latin typeface="Times New Roman"/>
                  <a:cs typeface="Times New Roman"/>
                </a:rPr>
                <a:t> </a:t>
              </a:r>
              <a:r>
                <a:rPr sz="2061" dirty="0">
                  <a:latin typeface="Times New Roman"/>
                  <a:cs typeface="Times New Roman"/>
                </a:rPr>
                <a:t>vizinhança</a:t>
              </a:r>
              <a:r>
                <a:rPr sz="2061" spc="-35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factível</a:t>
              </a:r>
              <a:r>
                <a:rPr sz="2061" spc="-246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da</a:t>
              </a:r>
              <a:r>
                <a:rPr sz="2061" spc="-45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formiga</a:t>
              </a:r>
              <a:r>
                <a:rPr sz="2061" spc="-70" dirty="0">
                  <a:latin typeface="Times New Roman"/>
                  <a:cs typeface="Times New Roman"/>
                </a:rPr>
                <a:t> </a:t>
              </a:r>
              <a:r>
                <a:rPr sz="2061" i="1" spc="10" dirty="0">
                  <a:latin typeface="Times New Roman"/>
                  <a:cs typeface="Times New Roman"/>
                </a:rPr>
                <a:t>k</a:t>
              </a:r>
              <a:r>
                <a:rPr sz="2061" i="1" spc="25" dirty="0">
                  <a:latin typeface="Times New Roman"/>
                  <a:cs typeface="Times New Roman"/>
                </a:rPr>
                <a:t> </a:t>
              </a:r>
              <a:r>
                <a:rPr sz="2061" spc="5" dirty="0">
                  <a:latin typeface="Times New Roman"/>
                  <a:cs typeface="Times New Roman"/>
                </a:rPr>
                <a:t>(i.e.,</a:t>
              </a:r>
              <a:r>
                <a:rPr sz="2061" spc="-196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o</a:t>
              </a:r>
              <a:r>
                <a:rPr sz="2061" spc="-121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conjunto</a:t>
              </a:r>
              <a:endParaRPr sz="2061">
                <a:latin typeface="Times New Roman"/>
                <a:cs typeface="Times New Roman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3031361" y="6267070"/>
              <a:ext cx="68963" cy="200980"/>
            </a:xfrm>
            <a:prstGeom prst="rect">
              <a:avLst/>
            </a:prstGeom>
          </p:spPr>
          <p:txBody>
            <a:bodyPr vert="horz" wrap="square" lIns="0" tIns="14048" rIns="0" bIns="0" rtlCol="0">
              <a:spAutoFit/>
            </a:bodyPr>
            <a:lstStyle/>
            <a:p>
              <a:pPr marL="12771">
                <a:spcBef>
                  <a:spcPts val="111"/>
                </a:spcBef>
              </a:pPr>
              <a:r>
                <a:rPr sz="1207" i="1" dirty="0">
                  <a:latin typeface="Times New Roman"/>
                  <a:cs typeface="Times New Roman"/>
                </a:rPr>
                <a:t>i</a:t>
              </a:r>
              <a:endParaRPr sz="1207">
                <a:latin typeface="Times New Roman"/>
                <a:cs typeface="Times New Roman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809156" y="5244022"/>
              <a:ext cx="5550255" cy="625777"/>
            </a:xfrm>
            <a:prstGeom prst="rect">
              <a:avLst/>
            </a:prstGeom>
          </p:spPr>
          <p:txBody>
            <a:bodyPr vert="horz" wrap="square" lIns="0" tIns="67686" rIns="0" bIns="0" rtlCol="0">
              <a:spAutoFit/>
            </a:bodyPr>
            <a:lstStyle/>
            <a:p>
              <a:pPr marL="28735" marR="5108" indent="-16602">
                <a:lnSpc>
                  <a:spcPct val="83600"/>
                </a:lnSpc>
                <a:spcBef>
                  <a:spcPts val="533"/>
                </a:spcBef>
              </a:pPr>
              <a:r>
                <a:rPr sz="2212" i="1" spc="-80" dirty="0">
                  <a:latin typeface="Symbol"/>
                  <a:cs typeface="Symbol"/>
                </a:rPr>
                <a:t></a:t>
              </a:r>
              <a:r>
                <a:rPr sz="2212" i="1" spc="45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e</a:t>
              </a:r>
              <a:r>
                <a:rPr sz="2061" spc="-70" dirty="0">
                  <a:latin typeface="Times New Roman"/>
                  <a:cs typeface="Times New Roman"/>
                </a:rPr>
                <a:t> </a:t>
              </a:r>
              <a:r>
                <a:rPr sz="2212" i="1" spc="-70" dirty="0">
                  <a:latin typeface="Symbol"/>
                  <a:cs typeface="Symbol"/>
                </a:rPr>
                <a:t></a:t>
              </a:r>
              <a:r>
                <a:rPr sz="2212" i="1" spc="55" dirty="0">
                  <a:latin typeface="Times New Roman"/>
                  <a:cs typeface="Times New Roman"/>
                </a:rPr>
                <a:t> </a:t>
              </a:r>
              <a:r>
                <a:rPr sz="2061" spc="5" dirty="0">
                  <a:latin typeface="Times New Roman"/>
                  <a:cs typeface="Times New Roman"/>
                </a:rPr>
                <a:t>são</a:t>
              </a:r>
              <a:r>
                <a:rPr sz="2061" spc="-111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parâmetros</a:t>
              </a:r>
              <a:r>
                <a:rPr sz="2061" spc="-196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para</a:t>
              </a:r>
              <a:r>
                <a:rPr sz="2061" spc="-80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determinar</a:t>
              </a:r>
              <a:r>
                <a:rPr sz="2061" spc="-166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a</a:t>
              </a:r>
              <a:r>
                <a:rPr sz="2061" spc="-75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influência</a:t>
              </a:r>
              <a:r>
                <a:rPr sz="2061" spc="-121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do  feromônio</a:t>
              </a:r>
              <a:r>
                <a:rPr sz="2061" spc="-216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e</a:t>
              </a:r>
              <a:r>
                <a:rPr sz="2061" spc="-141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da</a:t>
              </a:r>
              <a:r>
                <a:rPr sz="2061" spc="-85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informação</a:t>
              </a:r>
              <a:r>
                <a:rPr sz="2061" spc="-216" dirty="0">
                  <a:latin typeface="Times New Roman"/>
                  <a:cs typeface="Times New Roman"/>
                </a:rPr>
                <a:t> </a:t>
              </a:r>
              <a:r>
                <a:rPr sz="2061" spc="5" dirty="0">
                  <a:latin typeface="Times New Roman"/>
                  <a:cs typeface="Times New Roman"/>
                </a:rPr>
                <a:t>heurística,</a:t>
              </a:r>
              <a:endParaRPr sz="206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D894BDAF-DC3A-4C37-904B-0BC58FAE3533}"/>
              </a:ext>
            </a:extLst>
          </p:cNvPr>
          <p:cNvGrpSpPr/>
          <p:nvPr/>
        </p:nvGrpSpPr>
        <p:grpSpPr>
          <a:xfrm>
            <a:off x="1527199" y="3496460"/>
            <a:ext cx="6257765" cy="1587471"/>
            <a:chOff x="2535185" y="3480636"/>
            <a:chExt cx="6257765" cy="1587471"/>
          </a:xfrm>
        </p:grpSpPr>
        <p:sp>
          <p:nvSpPr>
            <p:cNvPr id="4" name="object 4"/>
            <p:cNvSpPr/>
            <p:nvPr/>
          </p:nvSpPr>
          <p:spPr>
            <a:xfrm>
              <a:off x="3369031" y="4694601"/>
              <a:ext cx="295009" cy="0"/>
            </a:xfrm>
            <a:custGeom>
              <a:avLst/>
              <a:gdLst/>
              <a:ahLst/>
              <a:cxnLst/>
              <a:rect l="l" t="t" r="r" b="b"/>
              <a:pathLst>
                <a:path w="293369">
                  <a:moveTo>
                    <a:pt x="0" y="0"/>
                  </a:moveTo>
                  <a:lnTo>
                    <a:pt x="293369" y="0"/>
                  </a:lnTo>
                </a:path>
              </a:pathLst>
            </a:custGeom>
            <a:ln w="109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810"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3373759" y="4689797"/>
              <a:ext cx="158360" cy="344816"/>
            </a:xfrm>
            <a:prstGeom prst="rect">
              <a:avLst/>
            </a:prstGeom>
          </p:spPr>
          <p:txBody>
            <a:bodyPr vert="horz" wrap="square" lIns="0" tIns="16602" rIns="0" bIns="0" rtlCol="0">
              <a:spAutoFit/>
            </a:bodyPr>
            <a:lstStyle/>
            <a:p>
              <a:pPr marL="12771">
                <a:spcBef>
                  <a:spcPts val="131"/>
                </a:spcBef>
              </a:pPr>
              <a:r>
                <a:rPr sz="2061" i="1" spc="10" dirty="0">
                  <a:latin typeface="Times New Roman"/>
                  <a:cs typeface="Times New Roman"/>
                </a:rPr>
                <a:t>d</a:t>
              </a:r>
              <a:endParaRPr sz="2061">
                <a:latin typeface="Times New Roman"/>
                <a:cs typeface="Times New Roman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517174" y="4867127"/>
              <a:ext cx="111746" cy="200980"/>
            </a:xfrm>
            <a:prstGeom prst="rect">
              <a:avLst/>
            </a:prstGeom>
          </p:spPr>
          <p:txBody>
            <a:bodyPr vert="horz" wrap="square" lIns="0" tIns="14048" rIns="0" bIns="0" rtlCol="0">
              <a:spAutoFit/>
            </a:bodyPr>
            <a:lstStyle/>
            <a:p>
              <a:pPr marL="12771">
                <a:spcBef>
                  <a:spcPts val="111"/>
                </a:spcBef>
              </a:pPr>
              <a:r>
                <a:rPr sz="1207" i="1" dirty="0">
                  <a:latin typeface="Times New Roman"/>
                  <a:cs typeface="Times New Roman"/>
                </a:rPr>
                <a:t>ij</a:t>
              </a:r>
              <a:endParaRPr sz="1207">
                <a:latin typeface="Times New Roman"/>
                <a:cs typeface="Times New Roman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963164" y="4659467"/>
              <a:ext cx="111746" cy="200980"/>
            </a:xfrm>
            <a:prstGeom prst="rect">
              <a:avLst/>
            </a:prstGeom>
          </p:spPr>
          <p:txBody>
            <a:bodyPr vert="horz" wrap="square" lIns="0" tIns="14048" rIns="0" bIns="0" rtlCol="0">
              <a:spAutoFit/>
            </a:bodyPr>
            <a:lstStyle/>
            <a:p>
              <a:pPr marL="12771">
                <a:spcBef>
                  <a:spcPts val="111"/>
                </a:spcBef>
              </a:pPr>
              <a:r>
                <a:rPr sz="1207" i="1" dirty="0">
                  <a:latin typeface="Times New Roman"/>
                  <a:cs typeface="Times New Roman"/>
                </a:rPr>
                <a:t>ij</a:t>
              </a:r>
              <a:endParaRPr sz="1207">
                <a:latin typeface="Times New Roman"/>
                <a:cs typeface="Times New Roman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2535185" y="3480636"/>
              <a:ext cx="6257765" cy="613006"/>
            </a:xfrm>
            <a:prstGeom prst="rect">
              <a:avLst/>
            </a:prstGeom>
          </p:spPr>
          <p:txBody>
            <a:bodyPr vert="horz" wrap="square" lIns="0" tIns="16602" rIns="0" bIns="0" rtlCol="0">
              <a:spAutoFit/>
            </a:bodyPr>
            <a:lstStyle/>
            <a:p>
              <a:pPr marL="38313">
                <a:lnSpc>
                  <a:spcPts val="2207"/>
                </a:lnSpc>
                <a:spcBef>
                  <a:spcPts val="131"/>
                </a:spcBef>
              </a:pPr>
              <a:r>
                <a:rPr sz="2061" spc="5" dirty="0">
                  <a:latin typeface="Times New Roman"/>
                  <a:cs typeface="Times New Roman"/>
                </a:rPr>
                <a:t>onde,</a:t>
              </a:r>
              <a:endParaRPr sz="2061" dirty="0">
                <a:latin typeface="Times New Roman"/>
                <a:cs typeface="Times New Roman"/>
              </a:endParaRPr>
            </a:p>
            <a:p>
              <a:pPr marL="277772">
                <a:lnSpc>
                  <a:spcPts val="2388"/>
                </a:lnSpc>
              </a:pPr>
              <a:r>
                <a:rPr sz="2212" i="1" spc="-55" dirty="0">
                  <a:latin typeface="Symbol"/>
                  <a:cs typeface="Symbol"/>
                </a:rPr>
                <a:t></a:t>
              </a:r>
              <a:r>
                <a:rPr sz="2212" i="1" spc="-352" dirty="0">
                  <a:latin typeface="Times New Roman"/>
                  <a:cs typeface="Times New Roman"/>
                </a:rPr>
                <a:t> </a:t>
              </a:r>
              <a:r>
                <a:rPr sz="1810" i="1" baseline="-23148" dirty="0">
                  <a:latin typeface="Times New Roman"/>
                  <a:cs typeface="Times New Roman"/>
                </a:rPr>
                <a:t>ij </a:t>
              </a:r>
              <a:r>
                <a:rPr sz="2061" spc="45" dirty="0">
                  <a:latin typeface="Times New Roman"/>
                  <a:cs typeface="Times New Roman"/>
                </a:rPr>
                <a:t>(</a:t>
              </a:r>
              <a:r>
                <a:rPr sz="2061" i="1" spc="45" dirty="0">
                  <a:latin typeface="Times New Roman"/>
                  <a:cs typeface="Times New Roman"/>
                </a:rPr>
                <a:t>t</a:t>
              </a:r>
              <a:r>
                <a:rPr sz="2061" spc="45" dirty="0">
                  <a:latin typeface="Times New Roman"/>
                  <a:cs typeface="Times New Roman"/>
                </a:rPr>
                <a:t>)</a:t>
              </a:r>
              <a:r>
                <a:rPr sz="2061" spc="-196" dirty="0">
                  <a:latin typeface="Times New Roman"/>
                  <a:cs typeface="Times New Roman"/>
                </a:rPr>
                <a:t> </a:t>
              </a:r>
              <a:r>
                <a:rPr sz="2061" spc="5" dirty="0">
                  <a:latin typeface="Times New Roman"/>
                  <a:cs typeface="Times New Roman"/>
                </a:rPr>
                <a:t>:</a:t>
              </a:r>
              <a:r>
                <a:rPr sz="2061" spc="-211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quantidade</a:t>
              </a:r>
              <a:r>
                <a:rPr sz="2061" spc="-186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de</a:t>
              </a:r>
              <a:r>
                <a:rPr sz="2061" spc="-141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feromônio</a:t>
              </a:r>
              <a:r>
                <a:rPr sz="2061" spc="-176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presente</a:t>
              </a:r>
              <a:r>
                <a:rPr sz="2061" spc="-151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no</a:t>
              </a:r>
              <a:r>
                <a:rPr sz="2061" spc="-131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caminho</a:t>
              </a:r>
              <a:r>
                <a:rPr sz="2061" spc="-191" dirty="0">
                  <a:latin typeface="Times New Roman"/>
                  <a:cs typeface="Times New Roman"/>
                </a:rPr>
                <a:t> </a:t>
              </a:r>
              <a:r>
                <a:rPr sz="2061" spc="25" dirty="0">
                  <a:latin typeface="Times New Roman"/>
                  <a:cs typeface="Times New Roman"/>
                </a:rPr>
                <a:t>(</a:t>
              </a:r>
              <a:r>
                <a:rPr sz="2061" i="1" spc="25" dirty="0">
                  <a:latin typeface="Times New Roman"/>
                  <a:cs typeface="Times New Roman"/>
                </a:rPr>
                <a:t>i,j</a:t>
              </a:r>
              <a:r>
                <a:rPr sz="2061" spc="25" dirty="0">
                  <a:latin typeface="Times New Roman"/>
                  <a:cs typeface="Times New Roman"/>
                </a:rPr>
                <a:t>)</a:t>
              </a:r>
              <a:endParaRPr sz="2061" dirty="0">
                <a:latin typeface="Times New Roman"/>
                <a:cs typeface="Times New Roman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770603" y="4467794"/>
              <a:ext cx="5896986" cy="362695"/>
            </a:xfrm>
            <a:prstGeom prst="rect">
              <a:avLst/>
            </a:prstGeom>
          </p:spPr>
          <p:txBody>
            <a:bodyPr vert="horz" wrap="square" lIns="0" tIns="12132" rIns="0" bIns="0" rtlCol="0">
              <a:spAutoFit/>
            </a:bodyPr>
            <a:lstStyle/>
            <a:p>
              <a:pPr marL="38313">
                <a:spcBef>
                  <a:spcPts val="96"/>
                </a:spcBef>
                <a:tabLst>
                  <a:tab pos="386326" algn="l"/>
                  <a:tab pos="679424" algn="l"/>
                  <a:tab pos="941870" algn="l"/>
                </a:tabLst>
              </a:pPr>
              <a:r>
                <a:rPr sz="2212" i="1" spc="-75" dirty="0">
                  <a:latin typeface="Symbol"/>
                  <a:cs typeface="Symbol"/>
                </a:rPr>
                <a:t></a:t>
              </a:r>
              <a:r>
                <a:rPr sz="2212" spc="-75" dirty="0">
                  <a:latin typeface="Times New Roman"/>
                  <a:cs typeface="Times New Roman"/>
                </a:rPr>
                <a:t>	</a:t>
              </a:r>
              <a:r>
                <a:rPr sz="2061" spc="15" dirty="0">
                  <a:latin typeface="Symbol"/>
                  <a:cs typeface="Symbol"/>
                </a:rPr>
                <a:t></a:t>
              </a:r>
              <a:r>
                <a:rPr sz="2061" spc="15" dirty="0">
                  <a:latin typeface="Times New Roman"/>
                  <a:cs typeface="Times New Roman"/>
                </a:rPr>
                <a:t>	</a:t>
              </a:r>
              <a:r>
                <a:rPr sz="3092" spc="15" baseline="35230" dirty="0">
                  <a:latin typeface="Times New Roman"/>
                  <a:cs typeface="Times New Roman"/>
                </a:rPr>
                <a:t>1	</a:t>
              </a:r>
              <a:r>
                <a:rPr sz="2061" spc="5" dirty="0">
                  <a:latin typeface="Times New Roman"/>
                  <a:cs typeface="Times New Roman"/>
                </a:rPr>
                <a:t>:</a:t>
              </a:r>
              <a:r>
                <a:rPr sz="2061" spc="-216" dirty="0">
                  <a:latin typeface="Times New Roman"/>
                  <a:cs typeface="Times New Roman"/>
                </a:rPr>
                <a:t> </a:t>
              </a:r>
              <a:r>
                <a:rPr sz="2061" spc="5" dirty="0">
                  <a:latin typeface="Times New Roman"/>
                  <a:cs typeface="Times New Roman"/>
                </a:rPr>
                <a:t>visibilidade</a:t>
              </a:r>
              <a:r>
                <a:rPr sz="2061" spc="-166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da</a:t>
              </a:r>
              <a:r>
                <a:rPr sz="2061" spc="-55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cidade</a:t>
              </a:r>
              <a:r>
                <a:rPr sz="2061" spc="246" dirty="0">
                  <a:latin typeface="Times New Roman"/>
                  <a:cs typeface="Times New Roman"/>
                </a:rPr>
                <a:t> </a:t>
              </a:r>
              <a:r>
                <a:rPr sz="2061" i="1" spc="5" dirty="0">
                  <a:latin typeface="Times New Roman"/>
                  <a:cs typeface="Times New Roman"/>
                </a:rPr>
                <a:t>j</a:t>
              </a:r>
              <a:r>
                <a:rPr sz="2061" i="1" spc="-60" dirty="0">
                  <a:latin typeface="Times New Roman"/>
                  <a:cs typeface="Times New Roman"/>
                </a:rPr>
                <a:t> </a:t>
              </a:r>
              <a:r>
                <a:rPr sz="2061" spc="15" dirty="0">
                  <a:latin typeface="Times New Roman"/>
                  <a:cs typeface="Times New Roman"/>
                </a:rPr>
                <a:t>com</a:t>
              </a:r>
              <a:r>
                <a:rPr sz="2061" spc="-111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relação</a:t>
              </a:r>
              <a:r>
                <a:rPr sz="2061" spc="-236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a</a:t>
              </a:r>
              <a:r>
                <a:rPr sz="2061" spc="-45" dirty="0">
                  <a:latin typeface="Times New Roman"/>
                  <a:cs typeface="Times New Roman"/>
                </a:rPr>
                <a:t> </a:t>
              </a:r>
              <a:r>
                <a:rPr sz="2061" spc="10" dirty="0">
                  <a:latin typeface="Times New Roman"/>
                  <a:cs typeface="Times New Roman"/>
                </a:rPr>
                <a:t>cidade</a:t>
              </a:r>
              <a:r>
                <a:rPr sz="2061" spc="-216" dirty="0">
                  <a:latin typeface="Times New Roman"/>
                  <a:cs typeface="Times New Roman"/>
                </a:rPr>
                <a:t> </a:t>
              </a:r>
              <a:r>
                <a:rPr sz="2061" i="1" spc="5" dirty="0">
                  <a:latin typeface="Times New Roman"/>
                  <a:cs typeface="Times New Roman"/>
                </a:rPr>
                <a:t>i</a:t>
              </a:r>
              <a:endParaRPr sz="2061">
                <a:latin typeface="Times New Roman"/>
                <a:cs typeface="Times New Roman"/>
              </a:endParaRPr>
            </a:p>
          </p:txBody>
        </p:sp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9C0F8A58-0D49-4A3F-9516-E6EEEB70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839" y="1926687"/>
            <a:ext cx="4267844" cy="1515051"/>
          </a:xfrm>
          <a:prstGeom prst="rect">
            <a:avLst/>
          </a:prstGeom>
        </p:spPr>
      </p:pic>
      <p:sp>
        <p:nvSpPr>
          <p:cNvPr id="43" name="Título 42">
            <a:extLst>
              <a:ext uri="{FF2B5EF4-FFF2-40B4-BE49-F238E27FC236}">
                <a16:creationId xmlns:a16="http://schemas.microsoft.com/office/drawing/2014/main" id="{8520642D-7F84-4221-8141-96553453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Probabilidade de Transição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0A46D520-3083-4FCC-BFF3-9462A0E75A86}"/>
              </a:ext>
            </a:extLst>
          </p:cNvPr>
          <p:cNvSpPr txBox="1"/>
          <p:nvPr/>
        </p:nvSpPr>
        <p:spPr>
          <a:xfrm>
            <a:off x="7784964" y="450265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Fator heurístico!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1747" y="282748"/>
            <a:ext cx="5216294" cy="515946"/>
          </a:xfrm>
          <a:prstGeom prst="rect">
            <a:avLst/>
          </a:prstGeom>
        </p:spPr>
        <p:txBody>
          <a:bodyPr vert="horz" wrap="square" lIns="0" tIns="12132" rIns="0" bIns="0" rtlCol="0" anchor="ctr">
            <a:spAutoFit/>
          </a:bodyPr>
          <a:lstStyle/>
          <a:p>
            <a:pPr marL="12771">
              <a:lnSpc>
                <a:spcPct val="100000"/>
              </a:lnSpc>
              <a:spcBef>
                <a:spcPts val="96"/>
              </a:spcBef>
            </a:pPr>
            <a:r>
              <a:rPr sz="3218" spc="-5" dirty="0"/>
              <a:t>Construção das rotas - Passo</a:t>
            </a:r>
            <a:r>
              <a:rPr sz="3218" spc="15" dirty="0"/>
              <a:t> </a:t>
            </a:r>
            <a:r>
              <a:rPr sz="3218" spc="-5" dirty="0"/>
              <a:t>1</a:t>
            </a:r>
            <a:endParaRPr sz="3218"/>
          </a:p>
        </p:txBody>
      </p:sp>
      <p:sp>
        <p:nvSpPr>
          <p:cNvPr id="3" name="object 3"/>
          <p:cNvSpPr txBox="1"/>
          <p:nvPr/>
        </p:nvSpPr>
        <p:spPr>
          <a:xfrm>
            <a:off x="1527199" y="4908641"/>
            <a:ext cx="8551428" cy="755535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356953" marR="5108" indent="-344820" algn="just">
              <a:spcBef>
                <a:spcPts val="101"/>
              </a:spcBef>
              <a:buChar char="•"/>
              <a:tabLst>
                <a:tab pos="357591" algn="l"/>
              </a:tabLst>
            </a:pPr>
            <a:r>
              <a:rPr sz="2413" dirty="0">
                <a:latin typeface="Arial"/>
                <a:cs typeface="Arial"/>
              </a:rPr>
              <a:t>A </a:t>
            </a:r>
            <a:r>
              <a:rPr sz="2413" spc="-5" dirty="0">
                <a:latin typeface="Arial"/>
                <a:cs typeface="Arial"/>
              </a:rPr>
              <a:t>escolha do </a:t>
            </a:r>
            <a:r>
              <a:rPr sz="2413" dirty="0">
                <a:latin typeface="Arial"/>
                <a:cs typeface="Arial"/>
              </a:rPr>
              <a:t>candidato é </a:t>
            </a:r>
            <a:r>
              <a:rPr sz="2413" spc="-5" dirty="0">
                <a:latin typeface="Arial"/>
                <a:cs typeface="Arial"/>
              </a:rPr>
              <a:t>de acordo </a:t>
            </a:r>
            <a:r>
              <a:rPr sz="2413" dirty="0">
                <a:latin typeface="Arial"/>
                <a:cs typeface="Arial"/>
              </a:rPr>
              <a:t>com a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probabilidade de  </a:t>
            </a:r>
            <a:r>
              <a:rPr sz="2413" spc="-5" dirty="0">
                <a:solidFill>
                  <a:srgbClr val="00009A"/>
                </a:solidFill>
                <a:latin typeface="Arial"/>
                <a:cs typeface="Arial"/>
              </a:rPr>
              <a:t>transição</a:t>
            </a:r>
            <a:r>
              <a:rPr sz="2413" spc="-5" dirty="0">
                <a:latin typeface="Arial"/>
                <a:cs typeface="Arial"/>
              </a:rPr>
              <a:t>. </a:t>
            </a:r>
            <a:endParaRPr sz="2413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0343" y="1345292"/>
            <a:ext cx="8511582" cy="3004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1747" y="286995"/>
            <a:ext cx="5216294" cy="507451"/>
          </a:xfrm>
          <a:prstGeom prst="rect">
            <a:avLst/>
          </a:prstGeom>
        </p:spPr>
        <p:txBody>
          <a:bodyPr vert="horz" wrap="square" lIns="0" tIns="12132" rIns="0" bIns="0" rtlCol="0" anchor="ctr">
            <a:spAutoFit/>
          </a:bodyPr>
          <a:lstStyle/>
          <a:p>
            <a:pPr marL="12771">
              <a:lnSpc>
                <a:spcPct val="100000"/>
              </a:lnSpc>
              <a:spcBef>
                <a:spcPts val="96"/>
              </a:spcBef>
            </a:pPr>
            <a:r>
              <a:rPr sz="3218" b="0" i="0" spc="-5" dirty="0"/>
              <a:t>Construção das rotas - Passo</a:t>
            </a:r>
            <a:r>
              <a:rPr sz="3218" b="0" i="0" spc="15" dirty="0"/>
              <a:t> </a:t>
            </a:r>
            <a:r>
              <a:rPr sz="3218" b="0" i="0" spc="-5" dirty="0"/>
              <a:t>2</a:t>
            </a:r>
            <a:endParaRPr sz="3218" b="0" i="0" dirty="0"/>
          </a:p>
        </p:txBody>
      </p:sp>
      <p:sp>
        <p:nvSpPr>
          <p:cNvPr id="3" name="object 3"/>
          <p:cNvSpPr/>
          <p:nvPr/>
        </p:nvSpPr>
        <p:spPr>
          <a:xfrm>
            <a:off x="2461005" y="1345292"/>
            <a:ext cx="7230400" cy="3004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1747" y="282748"/>
            <a:ext cx="5216294" cy="515946"/>
          </a:xfrm>
          <a:prstGeom prst="rect">
            <a:avLst/>
          </a:prstGeom>
        </p:spPr>
        <p:txBody>
          <a:bodyPr vert="horz" wrap="square" lIns="0" tIns="12132" rIns="0" bIns="0" rtlCol="0" anchor="ctr">
            <a:spAutoFit/>
          </a:bodyPr>
          <a:lstStyle/>
          <a:p>
            <a:pPr marL="12771">
              <a:lnSpc>
                <a:spcPct val="100000"/>
              </a:lnSpc>
              <a:spcBef>
                <a:spcPts val="96"/>
              </a:spcBef>
            </a:pPr>
            <a:r>
              <a:rPr sz="3218" b="0" i="0" spc="-5" dirty="0"/>
              <a:t>Construção das rotas - Passo</a:t>
            </a:r>
            <a:r>
              <a:rPr sz="3218" b="0" i="0" spc="15" dirty="0"/>
              <a:t> </a:t>
            </a:r>
            <a:r>
              <a:rPr sz="3218" b="0" i="0" spc="-5" dirty="0"/>
              <a:t>3</a:t>
            </a:r>
            <a:endParaRPr sz="3218" b="0" i="0" dirty="0"/>
          </a:p>
        </p:txBody>
      </p:sp>
      <p:sp>
        <p:nvSpPr>
          <p:cNvPr id="3" name="object 3"/>
          <p:cNvSpPr/>
          <p:nvPr/>
        </p:nvSpPr>
        <p:spPr>
          <a:xfrm>
            <a:off x="2989360" y="1386709"/>
            <a:ext cx="6225794" cy="2918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4D1299FB-6155-4F1F-8DE2-F4667148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126" y="2685864"/>
            <a:ext cx="7097115" cy="3953427"/>
          </a:xfrm>
          <a:prstGeom prst="rect">
            <a:avLst/>
          </a:prstGeom>
        </p:spPr>
      </p:pic>
      <p:grpSp>
        <p:nvGrpSpPr>
          <p:cNvPr id="9422" name="Group 206">
            <a:extLst>
              <a:ext uri="{FF2B5EF4-FFF2-40B4-BE49-F238E27FC236}">
                <a16:creationId xmlns:a16="http://schemas.microsoft.com/office/drawing/2014/main" id="{A5F464DC-E77C-4BA9-97C5-4BDCD2F91AD3}"/>
              </a:ext>
            </a:extLst>
          </p:cNvPr>
          <p:cNvGrpSpPr>
            <a:grpSpLocks/>
          </p:cNvGrpSpPr>
          <p:nvPr/>
        </p:nvGrpSpPr>
        <p:grpSpPr bwMode="auto">
          <a:xfrm>
            <a:off x="747944" y="818964"/>
            <a:ext cx="7874000" cy="2808288"/>
            <a:chOff x="96" y="432"/>
            <a:chExt cx="4960" cy="1769"/>
          </a:xfrm>
        </p:grpSpPr>
        <p:sp>
          <p:nvSpPr>
            <p:cNvPr id="9223" name="Oval 7">
              <a:extLst>
                <a:ext uri="{FF2B5EF4-FFF2-40B4-BE49-F238E27FC236}">
                  <a16:creationId xmlns:a16="http://schemas.microsoft.com/office/drawing/2014/main" id="{DE8B363B-F986-4A70-85A7-3192DF093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576"/>
              <a:ext cx="740" cy="523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 dirty="0">
                  <a:latin typeface="Arial Black" panose="020B0A04020102020204" pitchFamily="34" charset="0"/>
                </a:rPr>
                <a:t>FONTE A</a:t>
              </a:r>
            </a:p>
          </p:txBody>
        </p:sp>
        <p:sp>
          <p:nvSpPr>
            <p:cNvPr id="9224" name="Oval 8">
              <a:extLst>
                <a:ext uri="{FF2B5EF4-FFF2-40B4-BE49-F238E27FC236}">
                  <a16:creationId xmlns:a16="http://schemas.microsoft.com/office/drawing/2014/main" id="{02B76E32-23A4-4605-B39C-D9E90F7D2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" y="1531"/>
              <a:ext cx="740" cy="523"/>
            </a:xfrm>
            <a:prstGeom prst="ellipse">
              <a:avLst/>
            </a:prstGeom>
            <a:gradFill rotWithShape="0">
              <a:gsLst>
                <a:gs pos="0">
                  <a:schemeClr val="hlink"/>
                </a:gs>
                <a:gs pos="100000">
                  <a:schemeClr val="hlink">
                    <a:gamma/>
                    <a:tint val="45490"/>
                    <a:invGamma/>
                  </a:schemeClr>
                </a:gs>
              </a:gsLst>
              <a:lin ang="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 dirty="0">
                  <a:latin typeface="Arial Black" panose="020B0A04020102020204" pitchFamily="34" charset="0"/>
                </a:rPr>
                <a:t>FONTE B</a:t>
              </a:r>
            </a:p>
          </p:txBody>
        </p:sp>
        <p:sp>
          <p:nvSpPr>
            <p:cNvPr id="9225" name="Oval 9">
              <a:extLst>
                <a:ext uri="{FF2B5EF4-FFF2-40B4-BE49-F238E27FC236}">
                  <a16:creationId xmlns:a16="http://schemas.microsoft.com/office/drawing/2014/main" id="{8BEDD6D8-F4D6-4B22-83E6-8A9DCE041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432"/>
              <a:ext cx="888" cy="327"/>
            </a:xfrm>
            <a:prstGeom prst="ellipse">
              <a:avLst/>
            </a:prstGeom>
            <a:gradFill rotWithShape="0">
              <a:gsLst>
                <a:gs pos="0">
                  <a:srgbClr val="B4CBE1"/>
                </a:gs>
                <a:gs pos="100000">
                  <a:srgbClr val="FFFFFF"/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>
                  <a:latin typeface="Arial Black" panose="020B0A04020102020204" pitchFamily="34" charset="0"/>
                </a:rPr>
                <a:t>DESTINO 1</a:t>
              </a:r>
            </a:p>
          </p:txBody>
        </p:sp>
        <p:sp>
          <p:nvSpPr>
            <p:cNvPr id="9226" name="Oval 10">
              <a:extLst>
                <a:ext uri="{FF2B5EF4-FFF2-40B4-BE49-F238E27FC236}">
                  <a16:creationId xmlns:a16="http://schemas.microsoft.com/office/drawing/2014/main" id="{840F0CE3-4614-4FAA-967E-BC237247A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1095"/>
              <a:ext cx="888" cy="327"/>
            </a:xfrm>
            <a:prstGeom prst="ellipse">
              <a:avLst/>
            </a:prstGeom>
            <a:gradFill rotWithShape="0">
              <a:gsLst>
                <a:gs pos="0">
                  <a:srgbClr val="B4CBE1"/>
                </a:gs>
                <a:gs pos="100000">
                  <a:srgbClr val="FFFFFF"/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>
                  <a:latin typeface="Arial Black" panose="020B0A04020102020204" pitchFamily="34" charset="0"/>
                </a:rPr>
                <a:t>DESTINO 2</a:t>
              </a:r>
            </a:p>
          </p:txBody>
        </p:sp>
        <p:sp>
          <p:nvSpPr>
            <p:cNvPr id="9227" name="Oval 11">
              <a:extLst>
                <a:ext uri="{FF2B5EF4-FFF2-40B4-BE49-F238E27FC236}">
                  <a16:creationId xmlns:a16="http://schemas.microsoft.com/office/drawing/2014/main" id="{12AFCA32-694A-4F4A-9AB8-86F57FEDB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1767"/>
              <a:ext cx="888" cy="327"/>
            </a:xfrm>
            <a:prstGeom prst="ellipse">
              <a:avLst/>
            </a:prstGeom>
            <a:gradFill rotWithShape="0">
              <a:gsLst>
                <a:gs pos="0">
                  <a:srgbClr val="B4CBE1"/>
                </a:gs>
                <a:gs pos="100000">
                  <a:srgbClr val="FFFFFF"/>
                </a:gs>
              </a:gsLst>
              <a:lin ang="2700000" scaled="1"/>
            </a:gra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pt-BR" altLang="pt-BR" sz="1600">
                  <a:latin typeface="Arial Black" panose="020B0A04020102020204" pitchFamily="34" charset="0"/>
                </a:rPr>
                <a:t>DESTINO 3</a:t>
              </a:r>
            </a:p>
          </p:txBody>
        </p:sp>
        <p:sp>
          <p:nvSpPr>
            <p:cNvPr id="9248" name="Line 32">
              <a:extLst>
                <a:ext uri="{FF2B5EF4-FFF2-40B4-BE49-F238E27FC236}">
                  <a16:creationId xmlns:a16="http://schemas.microsoft.com/office/drawing/2014/main" id="{125C709B-3A74-4D51-9678-1EA6F484E3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576"/>
              <a:ext cx="912" cy="14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49" name="Line 33">
              <a:extLst>
                <a:ext uri="{FF2B5EF4-FFF2-40B4-BE49-F238E27FC236}">
                  <a16:creationId xmlns:a16="http://schemas.microsoft.com/office/drawing/2014/main" id="{E22E0E90-08AB-424E-8EC2-29138D2B7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816"/>
              <a:ext cx="960" cy="33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0" name="Line 34">
              <a:extLst>
                <a:ext uri="{FF2B5EF4-FFF2-40B4-BE49-F238E27FC236}">
                  <a16:creationId xmlns:a16="http://schemas.microsoft.com/office/drawing/2014/main" id="{9C130064-38B6-41E7-9475-7E47A2CEB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912"/>
              <a:ext cx="1008" cy="912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1" name="Line 35">
              <a:extLst>
                <a:ext uri="{FF2B5EF4-FFF2-40B4-BE49-F238E27FC236}">
                  <a16:creationId xmlns:a16="http://schemas.microsoft.com/office/drawing/2014/main" id="{6E6A1321-000C-4E6D-B149-F263941679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0" y="720"/>
              <a:ext cx="1104" cy="86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2" name="Line 36">
              <a:extLst>
                <a:ext uri="{FF2B5EF4-FFF2-40B4-BE49-F238E27FC236}">
                  <a16:creationId xmlns:a16="http://schemas.microsoft.com/office/drawing/2014/main" id="{974B70E3-A5F9-478F-BD9D-2E0DB2C74B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1296"/>
              <a:ext cx="960" cy="384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3" name="Line 37">
              <a:extLst>
                <a:ext uri="{FF2B5EF4-FFF2-40B4-BE49-F238E27FC236}">
                  <a16:creationId xmlns:a16="http://schemas.microsoft.com/office/drawing/2014/main" id="{09C8B34D-EF01-492B-9BF2-9F4A8CB6A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920"/>
              <a:ext cx="960" cy="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4" name="Line 38">
              <a:extLst>
                <a:ext uri="{FF2B5EF4-FFF2-40B4-BE49-F238E27FC236}">
                  <a16:creationId xmlns:a16="http://schemas.microsoft.com/office/drawing/2014/main" id="{435DC70D-3065-40A6-9D50-DCBB4BD151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104"/>
              <a:ext cx="0" cy="432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5" name="Line 39">
              <a:extLst>
                <a:ext uri="{FF2B5EF4-FFF2-40B4-BE49-F238E27FC236}">
                  <a16:creationId xmlns:a16="http://schemas.microsoft.com/office/drawing/2014/main" id="{3E642CFE-7268-4AF9-81E0-AE5154DD7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" y="1080"/>
              <a:ext cx="0" cy="480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6" name="Line 40">
              <a:extLst>
                <a:ext uri="{FF2B5EF4-FFF2-40B4-BE49-F238E27FC236}">
                  <a16:creationId xmlns:a16="http://schemas.microsoft.com/office/drawing/2014/main" id="{3EC69B28-399E-4C89-81B4-26FDBB9E08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768"/>
              <a:ext cx="0" cy="33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8" name="Line 42">
              <a:extLst>
                <a:ext uri="{FF2B5EF4-FFF2-40B4-BE49-F238E27FC236}">
                  <a16:creationId xmlns:a16="http://schemas.microsoft.com/office/drawing/2014/main" id="{9F0C13D2-ADC3-4EAA-A1D0-4E30A8CA8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440"/>
              <a:ext cx="0" cy="33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59" name="Line 43">
              <a:extLst>
                <a:ext uri="{FF2B5EF4-FFF2-40B4-BE49-F238E27FC236}">
                  <a16:creationId xmlns:a16="http://schemas.microsoft.com/office/drawing/2014/main" id="{9E992A11-8B0B-494C-9AA3-C3C8F0ADC2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1416"/>
              <a:ext cx="0" cy="33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260" name="Line 44">
              <a:extLst>
                <a:ext uri="{FF2B5EF4-FFF2-40B4-BE49-F238E27FC236}">
                  <a16:creationId xmlns:a16="http://schemas.microsoft.com/office/drawing/2014/main" id="{6C774A66-36F3-4350-9550-39BAB422FF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" y="744"/>
              <a:ext cx="0" cy="336"/>
            </a:xfrm>
            <a:prstGeom prst="line">
              <a:avLst/>
            </a:prstGeom>
            <a:noFill/>
            <a:ln w="44450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pt-BR"/>
            </a:p>
          </p:txBody>
        </p:sp>
        <p:sp>
          <p:nvSpPr>
            <p:cNvPr id="9358" name="Arc 142">
              <a:extLst>
                <a:ext uri="{FF2B5EF4-FFF2-40B4-BE49-F238E27FC236}">
                  <a16:creationId xmlns:a16="http://schemas.microsoft.com/office/drawing/2014/main" id="{622C5582-C206-4FAB-91A3-F7200AADAB83}"/>
                </a:ext>
              </a:extLst>
            </p:cNvPr>
            <p:cNvSpPr>
              <a:spLocks/>
            </p:cNvSpPr>
            <p:nvPr/>
          </p:nvSpPr>
          <p:spPr bwMode="auto">
            <a:xfrm rot="5100152">
              <a:off x="2101" y="903"/>
              <a:ext cx="1529" cy="704"/>
            </a:xfrm>
            <a:custGeom>
              <a:avLst/>
              <a:gdLst>
                <a:gd name="G0" fmla="+- 21400 0 0"/>
                <a:gd name="G1" fmla="+- 21600 0 0"/>
                <a:gd name="G2" fmla="+- 21600 0 0"/>
                <a:gd name="T0" fmla="*/ 0 w 43000"/>
                <a:gd name="T1" fmla="*/ 18668 h 22568"/>
                <a:gd name="T2" fmla="*/ 42978 w 43000"/>
                <a:gd name="T3" fmla="*/ 22568 h 22568"/>
                <a:gd name="T4" fmla="*/ 21400 w 43000"/>
                <a:gd name="T5" fmla="*/ 21600 h 2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000" h="22568" fill="none" extrusionOk="0">
                  <a:moveTo>
                    <a:pt x="-1" y="18667"/>
                  </a:moveTo>
                  <a:cubicBezTo>
                    <a:pt x="1465" y="7971"/>
                    <a:pt x="10603" y="0"/>
                    <a:pt x="21400" y="0"/>
                  </a:cubicBezTo>
                  <a:cubicBezTo>
                    <a:pt x="33329" y="0"/>
                    <a:pt x="43000" y="9670"/>
                    <a:pt x="43000" y="21600"/>
                  </a:cubicBezTo>
                  <a:cubicBezTo>
                    <a:pt x="43000" y="21922"/>
                    <a:pt x="42992" y="22245"/>
                    <a:pt x="42978" y="22568"/>
                  </a:cubicBezTo>
                </a:path>
                <a:path w="43000" h="22568" stroke="0" extrusionOk="0">
                  <a:moveTo>
                    <a:pt x="-1" y="18667"/>
                  </a:moveTo>
                  <a:cubicBezTo>
                    <a:pt x="1465" y="7971"/>
                    <a:pt x="10603" y="0"/>
                    <a:pt x="21400" y="0"/>
                  </a:cubicBezTo>
                  <a:cubicBezTo>
                    <a:pt x="33329" y="0"/>
                    <a:pt x="43000" y="9670"/>
                    <a:pt x="43000" y="21600"/>
                  </a:cubicBezTo>
                  <a:cubicBezTo>
                    <a:pt x="43000" y="21922"/>
                    <a:pt x="42992" y="22245"/>
                    <a:pt x="42978" y="22568"/>
                  </a:cubicBezTo>
                  <a:lnTo>
                    <a:pt x="21400" y="21600"/>
                  </a:lnTo>
                  <a:close/>
                </a:path>
              </a:pathLst>
            </a:cu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359" name="Arc 143">
              <a:extLst>
                <a:ext uri="{FF2B5EF4-FFF2-40B4-BE49-F238E27FC236}">
                  <a16:creationId xmlns:a16="http://schemas.microsoft.com/office/drawing/2014/main" id="{6D43BD9D-6E28-4142-87E9-7D3081B30846}"/>
                </a:ext>
              </a:extLst>
            </p:cNvPr>
            <p:cNvSpPr>
              <a:spLocks/>
            </p:cNvSpPr>
            <p:nvPr/>
          </p:nvSpPr>
          <p:spPr bwMode="auto">
            <a:xfrm rot="16326184" flipV="1">
              <a:off x="2221" y="1026"/>
              <a:ext cx="1249" cy="524"/>
            </a:xfrm>
            <a:custGeom>
              <a:avLst/>
              <a:gdLst>
                <a:gd name="G0" fmla="+- 21400 0 0"/>
                <a:gd name="G1" fmla="+- 21600 0 0"/>
                <a:gd name="G2" fmla="+- 21600 0 0"/>
                <a:gd name="T0" fmla="*/ 0 w 43000"/>
                <a:gd name="T1" fmla="*/ 18668 h 22568"/>
                <a:gd name="T2" fmla="*/ 42978 w 43000"/>
                <a:gd name="T3" fmla="*/ 22568 h 22568"/>
                <a:gd name="T4" fmla="*/ 21400 w 43000"/>
                <a:gd name="T5" fmla="*/ 21600 h 2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000" h="22568" fill="none" extrusionOk="0">
                  <a:moveTo>
                    <a:pt x="-1" y="18667"/>
                  </a:moveTo>
                  <a:cubicBezTo>
                    <a:pt x="1465" y="7971"/>
                    <a:pt x="10603" y="0"/>
                    <a:pt x="21400" y="0"/>
                  </a:cubicBezTo>
                  <a:cubicBezTo>
                    <a:pt x="33329" y="0"/>
                    <a:pt x="43000" y="9670"/>
                    <a:pt x="43000" y="21600"/>
                  </a:cubicBezTo>
                  <a:cubicBezTo>
                    <a:pt x="43000" y="21922"/>
                    <a:pt x="42992" y="22245"/>
                    <a:pt x="42978" y="22568"/>
                  </a:cubicBezTo>
                </a:path>
                <a:path w="43000" h="22568" stroke="0" extrusionOk="0">
                  <a:moveTo>
                    <a:pt x="-1" y="18667"/>
                  </a:moveTo>
                  <a:cubicBezTo>
                    <a:pt x="1465" y="7971"/>
                    <a:pt x="10603" y="0"/>
                    <a:pt x="21400" y="0"/>
                  </a:cubicBezTo>
                  <a:cubicBezTo>
                    <a:pt x="33329" y="0"/>
                    <a:pt x="43000" y="9670"/>
                    <a:pt x="43000" y="21600"/>
                  </a:cubicBezTo>
                  <a:cubicBezTo>
                    <a:pt x="43000" y="21922"/>
                    <a:pt x="42992" y="22245"/>
                    <a:pt x="42978" y="22568"/>
                  </a:cubicBezTo>
                  <a:lnTo>
                    <a:pt x="21400" y="21600"/>
                  </a:lnTo>
                  <a:close/>
                </a:path>
              </a:pathLst>
            </a:custGeom>
            <a:noFill/>
            <a:ln w="44450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400" name="Text Box 184">
              <a:extLst>
                <a:ext uri="{FF2B5EF4-FFF2-40B4-BE49-F238E27FC236}">
                  <a16:creationId xmlns:a16="http://schemas.microsoft.com/office/drawing/2014/main" id="{AB9D0654-8E56-4540-A8E8-1F5D70E69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0" y="1968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44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pt-BR" altLang="pt-BR" b="1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3836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1747" y="282748"/>
            <a:ext cx="5216294" cy="515946"/>
          </a:xfrm>
          <a:prstGeom prst="rect">
            <a:avLst/>
          </a:prstGeom>
        </p:spPr>
        <p:txBody>
          <a:bodyPr vert="horz" wrap="square" lIns="0" tIns="12132" rIns="0" bIns="0" rtlCol="0" anchor="ctr">
            <a:spAutoFit/>
          </a:bodyPr>
          <a:lstStyle/>
          <a:p>
            <a:pPr marL="12771">
              <a:lnSpc>
                <a:spcPct val="100000"/>
              </a:lnSpc>
              <a:spcBef>
                <a:spcPts val="96"/>
              </a:spcBef>
            </a:pPr>
            <a:r>
              <a:rPr sz="3218" b="0" i="0" spc="-5" dirty="0"/>
              <a:t>Construção das rotas - Passo</a:t>
            </a:r>
            <a:r>
              <a:rPr sz="3218" b="0" i="0" spc="15" dirty="0"/>
              <a:t> </a:t>
            </a:r>
            <a:r>
              <a:rPr sz="3218" b="0" i="0" spc="-5" dirty="0"/>
              <a:t>4</a:t>
            </a:r>
            <a:endParaRPr sz="3218" b="0" i="0" dirty="0"/>
          </a:p>
        </p:txBody>
      </p:sp>
      <p:sp>
        <p:nvSpPr>
          <p:cNvPr id="3" name="object 3"/>
          <p:cNvSpPr/>
          <p:nvPr/>
        </p:nvSpPr>
        <p:spPr>
          <a:xfrm>
            <a:off x="2863490" y="1388419"/>
            <a:ext cx="6452249" cy="2918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9216" y="282748"/>
            <a:ext cx="5102633" cy="515946"/>
          </a:xfrm>
          <a:prstGeom prst="rect">
            <a:avLst/>
          </a:prstGeom>
        </p:spPr>
        <p:txBody>
          <a:bodyPr vert="horz" wrap="square" lIns="0" tIns="12132" rIns="0" bIns="0" rtlCol="0" anchor="ctr">
            <a:spAutoFit/>
          </a:bodyPr>
          <a:lstStyle/>
          <a:p>
            <a:pPr marL="12771">
              <a:lnSpc>
                <a:spcPct val="100000"/>
              </a:lnSpc>
              <a:spcBef>
                <a:spcPts val="96"/>
              </a:spcBef>
            </a:pPr>
            <a:r>
              <a:rPr sz="3218" b="0" i="0" spc="-5" dirty="0"/>
              <a:t>Término da Primeira</a:t>
            </a:r>
            <a:r>
              <a:rPr sz="3218" b="0" i="0" spc="5" dirty="0"/>
              <a:t> </a:t>
            </a:r>
            <a:r>
              <a:rPr sz="3218" b="0" i="0" spc="-5" dirty="0"/>
              <a:t>Iteração</a:t>
            </a:r>
            <a:endParaRPr sz="3218" b="0" i="0" dirty="0"/>
          </a:p>
        </p:txBody>
      </p:sp>
      <p:sp>
        <p:nvSpPr>
          <p:cNvPr id="3" name="object 3"/>
          <p:cNvSpPr/>
          <p:nvPr/>
        </p:nvSpPr>
        <p:spPr>
          <a:xfrm>
            <a:off x="3038999" y="1388438"/>
            <a:ext cx="6112722" cy="2919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8859" y="282748"/>
            <a:ext cx="4522193" cy="515946"/>
          </a:xfrm>
          <a:prstGeom prst="rect">
            <a:avLst/>
          </a:prstGeom>
        </p:spPr>
        <p:txBody>
          <a:bodyPr vert="horz" wrap="square" lIns="0" tIns="12132" rIns="0" bIns="0" rtlCol="0" anchor="ctr">
            <a:spAutoFit/>
          </a:bodyPr>
          <a:lstStyle/>
          <a:p>
            <a:pPr marL="12771">
              <a:lnSpc>
                <a:spcPct val="100000"/>
              </a:lnSpc>
              <a:spcBef>
                <a:spcPts val="96"/>
              </a:spcBef>
            </a:pPr>
            <a:r>
              <a:rPr sz="3218" spc="-5" dirty="0"/>
              <a:t>Atualização do</a:t>
            </a:r>
            <a:r>
              <a:rPr sz="3218" spc="-15" dirty="0"/>
              <a:t> </a:t>
            </a:r>
            <a:r>
              <a:rPr sz="3218" spc="-5" dirty="0"/>
              <a:t>Feromônio</a:t>
            </a:r>
            <a:endParaRPr sz="3218"/>
          </a:p>
        </p:txBody>
      </p:sp>
      <p:sp>
        <p:nvSpPr>
          <p:cNvPr id="3" name="object 3"/>
          <p:cNvSpPr txBox="1"/>
          <p:nvPr/>
        </p:nvSpPr>
        <p:spPr>
          <a:xfrm>
            <a:off x="1463344" y="1323127"/>
            <a:ext cx="9226373" cy="3387111"/>
          </a:xfrm>
          <a:prstGeom prst="rect">
            <a:avLst/>
          </a:prstGeom>
        </p:spPr>
        <p:txBody>
          <a:bodyPr vert="horz" wrap="square" lIns="0" tIns="14048" rIns="0" bIns="0" rtlCol="0">
            <a:spAutoFit/>
          </a:bodyPr>
          <a:lstStyle/>
          <a:p>
            <a:pPr marL="459122" indent="-383134">
              <a:spcBef>
                <a:spcPts val="111"/>
              </a:spcBef>
              <a:buChar char="•"/>
              <a:tabLst>
                <a:tab pos="459122" algn="l"/>
                <a:tab pos="459760" algn="l"/>
              </a:tabLst>
            </a:pPr>
            <a:r>
              <a:rPr sz="2413" dirty="0">
                <a:latin typeface="Arial"/>
                <a:cs typeface="Arial"/>
              </a:rPr>
              <a:t>No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feromônio </a:t>
            </a:r>
            <a:r>
              <a:rPr sz="4299" i="1" spc="-98" baseline="1949" dirty="0">
                <a:latin typeface="Symbol"/>
                <a:cs typeface="Symbol"/>
              </a:rPr>
              <a:t></a:t>
            </a:r>
            <a:r>
              <a:rPr sz="4299" i="1" spc="-852" baseline="1949" dirty="0">
                <a:latin typeface="Times New Roman"/>
                <a:cs typeface="Times New Roman"/>
              </a:rPr>
              <a:t> </a:t>
            </a:r>
            <a:r>
              <a:rPr sz="2338" i="1" spc="7" baseline="-21505" dirty="0">
                <a:latin typeface="Times New Roman"/>
                <a:cs typeface="Times New Roman"/>
              </a:rPr>
              <a:t>ij </a:t>
            </a:r>
            <a:r>
              <a:rPr sz="2413" spc="-5" dirty="0">
                <a:latin typeface="Arial"/>
                <a:cs typeface="Arial"/>
              </a:rPr>
              <a:t>associado </a:t>
            </a:r>
            <a:r>
              <a:rPr sz="2413" dirty="0">
                <a:latin typeface="Arial"/>
                <a:cs typeface="Arial"/>
              </a:rPr>
              <a:t>a </a:t>
            </a:r>
            <a:r>
              <a:rPr sz="2413" spc="-5" dirty="0">
                <a:latin typeface="Arial"/>
                <a:cs typeface="Arial"/>
              </a:rPr>
              <a:t>aresta </a:t>
            </a:r>
            <a:r>
              <a:rPr sz="2413" dirty="0">
                <a:latin typeface="Arial"/>
                <a:cs typeface="Arial"/>
              </a:rPr>
              <a:t>(</a:t>
            </a:r>
            <a:r>
              <a:rPr sz="2413" i="1" dirty="0">
                <a:latin typeface="Times New Roman"/>
                <a:cs typeface="Times New Roman"/>
              </a:rPr>
              <a:t>i</a:t>
            </a:r>
            <a:r>
              <a:rPr sz="2413" dirty="0">
                <a:latin typeface="Arial"/>
                <a:cs typeface="Arial"/>
              </a:rPr>
              <a:t>, </a:t>
            </a:r>
            <a:r>
              <a:rPr sz="2413" i="1" spc="-5" dirty="0">
                <a:latin typeface="Times New Roman"/>
                <a:cs typeface="Times New Roman"/>
              </a:rPr>
              <a:t>j</a:t>
            </a:r>
            <a:r>
              <a:rPr sz="2413" spc="-5" dirty="0">
                <a:latin typeface="Arial"/>
                <a:cs typeface="Arial"/>
              </a:rPr>
              <a:t>) ocorre dois eventos:</a:t>
            </a:r>
            <a:endParaRPr sz="2413">
              <a:latin typeface="Arial"/>
              <a:cs typeface="Arial"/>
            </a:endParaRPr>
          </a:p>
          <a:p>
            <a:pPr>
              <a:spcBef>
                <a:spcPts val="35"/>
              </a:spcBef>
              <a:buFont typeface="Arial"/>
              <a:buChar char="•"/>
            </a:pPr>
            <a:endParaRPr sz="3419">
              <a:latin typeface="Arial"/>
              <a:cs typeface="Arial"/>
            </a:endParaRPr>
          </a:p>
          <a:p>
            <a:pPr marL="881207" lvl="1" indent="-345459">
              <a:buAutoNum type="arabicPeriod"/>
              <a:tabLst>
                <a:tab pos="881846" algn="l"/>
              </a:tabLst>
            </a:pPr>
            <a:r>
              <a:rPr sz="2413" dirty="0">
                <a:latin typeface="Arial"/>
                <a:cs typeface="Arial"/>
              </a:rPr>
              <a:t>A</a:t>
            </a:r>
            <a:r>
              <a:rPr sz="2413" spc="-10" dirty="0">
                <a:latin typeface="Arial"/>
                <a:cs typeface="Arial"/>
              </a:rPr>
              <a:t>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evaporação</a:t>
            </a:r>
            <a:r>
              <a:rPr sz="2413" dirty="0">
                <a:latin typeface="Arial"/>
                <a:cs typeface="Arial"/>
              </a:rPr>
              <a:t>;</a:t>
            </a:r>
            <a:endParaRPr sz="2413">
              <a:latin typeface="Arial"/>
              <a:cs typeface="Arial"/>
            </a:endParaRPr>
          </a:p>
          <a:p>
            <a:pPr marL="1302016" lvl="2" indent="-307145">
              <a:spcBef>
                <a:spcPts val="498"/>
              </a:spcBef>
              <a:buChar char="•"/>
              <a:tabLst>
                <a:tab pos="1302016" algn="l"/>
                <a:tab pos="1302654" algn="l"/>
              </a:tabLst>
            </a:pPr>
            <a:r>
              <a:rPr sz="2011" spc="-5" dirty="0">
                <a:latin typeface="Arial"/>
                <a:cs typeface="Arial"/>
              </a:rPr>
              <a:t>Evita que o feromônio </a:t>
            </a:r>
            <a:r>
              <a:rPr sz="2011" spc="-10" dirty="0">
                <a:latin typeface="Arial"/>
                <a:cs typeface="Arial"/>
              </a:rPr>
              <a:t>acumulado </a:t>
            </a:r>
            <a:r>
              <a:rPr sz="2011" spc="-5" dirty="0">
                <a:latin typeface="Arial"/>
                <a:cs typeface="Arial"/>
              </a:rPr>
              <a:t>cresça</a:t>
            </a:r>
            <a:r>
              <a:rPr sz="2011" spc="50" dirty="0">
                <a:latin typeface="Arial"/>
                <a:cs typeface="Arial"/>
              </a:rPr>
              <a:t> </a:t>
            </a:r>
            <a:r>
              <a:rPr sz="2011" spc="-10" dirty="0">
                <a:latin typeface="Arial"/>
                <a:cs typeface="Arial"/>
              </a:rPr>
              <a:t>indefinidamente;</a:t>
            </a:r>
            <a:endParaRPr sz="2011">
              <a:latin typeface="Arial"/>
              <a:cs typeface="Arial"/>
            </a:endParaRPr>
          </a:p>
          <a:p>
            <a:pPr marL="1302016" lvl="2" indent="-307145">
              <a:spcBef>
                <a:spcPts val="478"/>
              </a:spcBef>
              <a:buChar char="•"/>
              <a:tabLst>
                <a:tab pos="1302016" algn="l"/>
                <a:tab pos="1302654" algn="l"/>
              </a:tabLst>
            </a:pPr>
            <a:r>
              <a:rPr sz="2011" spc="-10" dirty="0">
                <a:latin typeface="Arial"/>
                <a:cs typeface="Arial"/>
              </a:rPr>
              <a:t>Permite esquecer decisões </a:t>
            </a:r>
            <a:r>
              <a:rPr sz="2011" spc="-5" dirty="0">
                <a:latin typeface="Arial"/>
                <a:cs typeface="Arial"/>
              </a:rPr>
              <a:t>ruins do </a:t>
            </a:r>
            <a:r>
              <a:rPr sz="2011" spc="-10" dirty="0">
                <a:latin typeface="Arial"/>
                <a:cs typeface="Arial"/>
              </a:rPr>
              <a:t>passado </a:t>
            </a:r>
            <a:r>
              <a:rPr sz="2011" spc="-5" dirty="0">
                <a:latin typeface="Arial"/>
                <a:cs typeface="Arial"/>
              </a:rPr>
              <a:t>da</a:t>
            </a:r>
            <a:r>
              <a:rPr sz="2011" spc="70" dirty="0">
                <a:latin typeface="Arial"/>
                <a:cs typeface="Arial"/>
              </a:rPr>
              <a:t> </a:t>
            </a:r>
            <a:r>
              <a:rPr sz="2011" spc="-10" dirty="0">
                <a:latin typeface="Arial"/>
                <a:cs typeface="Arial"/>
              </a:rPr>
              <a:t>busca.</a:t>
            </a:r>
            <a:endParaRPr sz="2011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buFont typeface="Arial"/>
              <a:buChar char="•"/>
            </a:pPr>
            <a:endParaRPr sz="2212">
              <a:latin typeface="Arial"/>
              <a:cs typeface="Arial"/>
            </a:endParaRPr>
          </a:p>
          <a:p>
            <a:pPr marL="881207" marR="17880" lvl="1" indent="-344820">
              <a:lnSpc>
                <a:spcPts val="2876"/>
              </a:lnSpc>
              <a:spcBef>
                <a:spcPts val="1589"/>
              </a:spcBef>
              <a:buAutoNum type="arabicPeriod"/>
              <a:tabLst>
                <a:tab pos="881846" algn="l"/>
              </a:tabLst>
            </a:pPr>
            <a:r>
              <a:rPr sz="2413" dirty="0">
                <a:latin typeface="Arial"/>
                <a:cs typeface="Arial"/>
              </a:rPr>
              <a:t>O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depósito </a:t>
            </a:r>
            <a:r>
              <a:rPr sz="2413" dirty="0">
                <a:latin typeface="Arial"/>
                <a:cs typeface="Arial"/>
              </a:rPr>
              <a:t>de feromônio de todas as formigas que</a:t>
            </a:r>
            <a:r>
              <a:rPr sz="2413" spc="-111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passaram  sobre </a:t>
            </a:r>
            <a:r>
              <a:rPr sz="2413" spc="-5" dirty="0">
                <a:latin typeface="Arial"/>
                <a:cs typeface="Arial"/>
              </a:rPr>
              <a:t>(</a:t>
            </a:r>
            <a:r>
              <a:rPr sz="2413" i="1" spc="-5" dirty="0">
                <a:latin typeface="Times New Roman"/>
                <a:cs typeface="Times New Roman"/>
              </a:rPr>
              <a:t>i</a:t>
            </a:r>
            <a:r>
              <a:rPr sz="2413" spc="-5" dirty="0">
                <a:latin typeface="Arial"/>
                <a:cs typeface="Arial"/>
              </a:rPr>
              <a:t>,</a:t>
            </a:r>
            <a:r>
              <a:rPr sz="2413" spc="-20" dirty="0">
                <a:latin typeface="Arial"/>
                <a:cs typeface="Arial"/>
              </a:rPr>
              <a:t> </a:t>
            </a:r>
            <a:r>
              <a:rPr sz="2413" i="1" spc="-5" dirty="0">
                <a:latin typeface="Times New Roman"/>
                <a:cs typeface="Times New Roman"/>
              </a:rPr>
              <a:t>j</a:t>
            </a:r>
            <a:r>
              <a:rPr sz="2413" spc="-5" dirty="0">
                <a:latin typeface="Arial"/>
                <a:cs typeface="Arial"/>
              </a:rPr>
              <a:t>).</a:t>
            </a:r>
            <a:endParaRPr sz="2413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8859" y="282748"/>
            <a:ext cx="4522193" cy="515946"/>
          </a:xfrm>
          <a:prstGeom prst="rect">
            <a:avLst/>
          </a:prstGeom>
        </p:spPr>
        <p:txBody>
          <a:bodyPr vert="horz" wrap="square" lIns="0" tIns="12132" rIns="0" bIns="0" rtlCol="0" anchor="ctr">
            <a:spAutoFit/>
          </a:bodyPr>
          <a:lstStyle/>
          <a:p>
            <a:pPr marL="12771">
              <a:lnSpc>
                <a:spcPct val="100000"/>
              </a:lnSpc>
              <a:spcBef>
                <a:spcPts val="96"/>
              </a:spcBef>
            </a:pPr>
            <a:r>
              <a:rPr sz="3218" spc="-5" dirty="0"/>
              <a:t>Atualização do</a:t>
            </a:r>
            <a:r>
              <a:rPr sz="3218" spc="-15" dirty="0"/>
              <a:t> </a:t>
            </a:r>
            <a:r>
              <a:rPr sz="3218" spc="-5" dirty="0"/>
              <a:t>Feromônio</a:t>
            </a:r>
            <a:endParaRPr sz="3218"/>
          </a:p>
        </p:txBody>
      </p:sp>
      <p:sp>
        <p:nvSpPr>
          <p:cNvPr id="3" name="object 3"/>
          <p:cNvSpPr txBox="1"/>
          <p:nvPr/>
        </p:nvSpPr>
        <p:spPr>
          <a:xfrm>
            <a:off x="1527199" y="1383860"/>
            <a:ext cx="7970988" cy="760510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357591" marR="5108" indent="-344820">
              <a:spcBef>
                <a:spcPts val="101"/>
              </a:spcBef>
              <a:buChar char="•"/>
              <a:tabLst>
                <a:tab pos="356953" algn="l"/>
                <a:tab pos="357591" algn="l"/>
              </a:tabLst>
            </a:pPr>
            <a:r>
              <a:rPr sz="2413" spc="-5" dirty="0">
                <a:latin typeface="Arial"/>
                <a:cs typeface="Arial"/>
              </a:rPr>
              <a:t>Depois que </a:t>
            </a:r>
            <a:r>
              <a:rPr sz="2413" dirty="0">
                <a:latin typeface="Arial"/>
                <a:cs typeface="Arial"/>
              </a:rPr>
              <a:t>todas </a:t>
            </a:r>
            <a:r>
              <a:rPr sz="2413" spc="-5" dirty="0">
                <a:latin typeface="Arial"/>
                <a:cs typeface="Arial"/>
              </a:rPr>
              <a:t>as </a:t>
            </a:r>
            <a:r>
              <a:rPr sz="2413" dirty="0">
                <a:latin typeface="Arial"/>
                <a:cs typeface="Arial"/>
              </a:rPr>
              <a:t>formigas construíram suas rotas,</a:t>
            </a:r>
            <a:r>
              <a:rPr sz="2413" spc="-91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o  feromônio é</a:t>
            </a:r>
            <a:r>
              <a:rPr sz="2413" spc="-5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atualizado.</a:t>
            </a:r>
            <a:endParaRPr sz="241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27199" y="2630560"/>
            <a:ext cx="133456" cy="393345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12771">
              <a:spcBef>
                <a:spcPts val="101"/>
              </a:spcBef>
            </a:pPr>
            <a:r>
              <a:rPr sz="2413" dirty="0">
                <a:latin typeface="Arial"/>
                <a:cs typeface="Arial"/>
              </a:rPr>
              <a:t>•</a:t>
            </a:r>
            <a:endParaRPr sz="241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33613" y="2630561"/>
            <a:ext cx="7358621" cy="384216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12771">
              <a:spcBef>
                <a:spcPts val="101"/>
              </a:spcBef>
            </a:pPr>
            <a:r>
              <a:rPr sz="2413" dirty="0">
                <a:latin typeface="Arial"/>
                <a:cs typeface="Arial"/>
              </a:rPr>
              <a:t>é a quantidade de feromônio que a formiga </a:t>
            </a:r>
            <a:r>
              <a:rPr sz="2413" i="1" dirty="0">
                <a:latin typeface="Times New Roman"/>
                <a:cs typeface="Times New Roman"/>
              </a:rPr>
              <a:t>k</a:t>
            </a:r>
            <a:r>
              <a:rPr sz="2413" i="1" spc="-25" dirty="0">
                <a:latin typeface="Times New Roman"/>
                <a:cs typeface="Times New Roman"/>
              </a:rPr>
              <a:t>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deposita</a:t>
            </a:r>
            <a:endParaRPr sz="241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2016" y="2997593"/>
            <a:ext cx="4367026" cy="393345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12771">
              <a:spcBef>
                <a:spcPts val="101"/>
              </a:spcBef>
            </a:pPr>
            <a:r>
              <a:rPr sz="2413" dirty="0">
                <a:latin typeface="Arial"/>
                <a:cs typeface="Arial"/>
              </a:rPr>
              <a:t>sobre a </a:t>
            </a:r>
            <a:r>
              <a:rPr sz="2413" spc="-5" dirty="0">
                <a:latin typeface="Arial"/>
                <a:cs typeface="Arial"/>
              </a:rPr>
              <a:t>aresta (</a:t>
            </a:r>
            <a:r>
              <a:rPr sz="2413" i="1" spc="-5" dirty="0">
                <a:latin typeface="Times New Roman"/>
                <a:cs typeface="Times New Roman"/>
              </a:rPr>
              <a:t>i</a:t>
            </a:r>
            <a:r>
              <a:rPr sz="2413" spc="-5" dirty="0">
                <a:latin typeface="Arial"/>
                <a:cs typeface="Arial"/>
              </a:rPr>
              <a:t>, </a:t>
            </a:r>
            <a:r>
              <a:rPr sz="2413" i="1" spc="-5" dirty="0">
                <a:latin typeface="Times New Roman"/>
                <a:cs typeface="Times New Roman"/>
              </a:rPr>
              <a:t>j</a:t>
            </a:r>
            <a:r>
              <a:rPr sz="2413" spc="-5" dirty="0">
                <a:latin typeface="Arial"/>
                <a:cs typeface="Arial"/>
              </a:rPr>
              <a:t>). </a:t>
            </a:r>
            <a:r>
              <a:rPr sz="2413" dirty="0">
                <a:latin typeface="Arial"/>
                <a:cs typeface="Arial"/>
              </a:rPr>
              <a:t>É </a:t>
            </a:r>
            <a:r>
              <a:rPr sz="2413" spc="-5" dirty="0">
                <a:latin typeface="Arial"/>
                <a:cs typeface="Arial"/>
              </a:rPr>
              <a:t>dado</a:t>
            </a:r>
            <a:r>
              <a:rPr sz="2413" spc="-96" dirty="0">
                <a:latin typeface="Arial"/>
                <a:cs typeface="Arial"/>
              </a:rPr>
              <a:t> </a:t>
            </a:r>
            <a:r>
              <a:rPr sz="2413" spc="-5" dirty="0">
                <a:latin typeface="Arial"/>
                <a:cs typeface="Arial"/>
              </a:rPr>
              <a:t>por:</a:t>
            </a:r>
            <a:endParaRPr sz="241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1582" y="4747199"/>
            <a:ext cx="6520847" cy="1482809"/>
          </a:xfrm>
          <a:prstGeom prst="rect">
            <a:avLst/>
          </a:prstGeom>
        </p:spPr>
        <p:txBody>
          <a:bodyPr vert="horz" wrap="square" lIns="0" tIns="15964" rIns="0" bIns="0" rtlCol="0">
            <a:spAutoFit/>
          </a:bodyPr>
          <a:lstStyle/>
          <a:p>
            <a:pPr marL="17880">
              <a:spcBef>
                <a:spcPts val="126"/>
              </a:spcBef>
            </a:pPr>
            <a:r>
              <a:rPr sz="2665" spc="10" dirty="0">
                <a:latin typeface="Times New Roman"/>
                <a:cs typeface="Times New Roman"/>
              </a:rPr>
              <a:t>onde</a:t>
            </a:r>
            <a:endParaRPr sz="2665" dirty="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313" dirty="0">
              <a:latin typeface="Times New Roman"/>
              <a:cs typeface="Times New Roman"/>
            </a:endParaRPr>
          </a:p>
          <a:p>
            <a:pPr marL="454652" marR="5108" indent="-442519">
              <a:lnSpc>
                <a:spcPts val="2685"/>
              </a:lnSpc>
            </a:pPr>
            <a:r>
              <a:rPr sz="2665" i="1" spc="15" dirty="0">
                <a:latin typeface="Times New Roman"/>
                <a:cs typeface="Times New Roman"/>
              </a:rPr>
              <a:t>Q </a:t>
            </a:r>
            <a:r>
              <a:rPr sz="2665" spc="5" dirty="0">
                <a:latin typeface="Times New Roman"/>
                <a:cs typeface="Times New Roman"/>
              </a:rPr>
              <a:t>: </a:t>
            </a:r>
            <a:r>
              <a:rPr sz="2665" spc="10" dirty="0">
                <a:latin typeface="Times New Roman"/>
                <a:cs typeface="Times New Roman"/>
              </a:rPr>
              <a:t>quantidade de ferômonio excretada por</a:t>
            </a:r>
            <a:r>
              <a:rPr sz="2665" spc="-397" dirty="0">
                <a:latin typeface="Times New Roman"/>
                <a:cs typeface="Times New Roman"/>
              </a:rPr>
              <a:t> </a:t>
            </a:r>
            <a:r>
              <a:rPr sz="2665" spc="10" dirty="0">
                <a:latin typeface="Times New Roman"/>
                <a:cs typeface="Times New Roman"/>
              </a:rPr>
              <a:t>uma  formiga a cada</a:t>
            </a:r>
            <a:r>
              <a:rPr sz="2665" spc="55" dirty="0">
                <a:latin typeface="Times New Roman"/>
                <a:cs typeface="Times New Roman"/>
              </a:rPr>
              <a:t> </a:t>
            </a:r>
            <a:r>
              <a:rPr sz="2665" spc="5" dirty="0">
                <a:latin typeface="Times New Roman"/>
                <a:cs typeface="Times New Roman"/>
              </a:rPr>
              <a:t>iteração</a:t>
            </a:r>
            <a:endParaRPr sz="2665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48620" y="2545929"/>
            <a:ext cx="119408" cy="268222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12771">
              <a:spcBef>
                <a:spcPts val="101"/>
              </a:spcBef>
            </a:pPr>
            <a:r>
              <a:rPr sz="1659" i="1" dirty="0">
                <a:latin typeface="Times New Roman"/>
                <a:cs typeface="Times New Roman"/>
              </a:rPr>
              <a:t>k</a:t>
            </a:r>
            <a:endParaRPr sz="1659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14130" y="2798783"/>
            <a:ext cx="143035" cy="268222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12771">
              <a:spcBef>
                <a:spcPts val="101"/>
              </a:spcBef>
            </a:pPr>
            <a:r>
              <a:rPr sz="1659" i="1" dirty="0">
                <a:latin typeface="Times New Roman"/>
                <a:cs typeface="Times New Roman"/>
              </a:rPr>
              <a:t>ij</a:t>
            </a:r>
            <a:endParaRPr sz="1659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98068" y="2537036"/>
            <a:ext cx="405478" cy="484658"/>
          </a:xfrm>
          <a:prstGeom prst="rect">
            <a:avLst/>
          </a:prstGeom>
        </p:spPr>
        <p:txBody>
          <a:bodyPr vert="horz" wrap="square" lIns="0" tIns="12132" rIns="0" bIns="0" rtlCol="0">
            <a:spAutoFit/>
          </a:bodyPr>
          <a:lstStyle/>
          <a:p>
            <a:pPr marL="12771">
              <a:spcBef>
                <a:spcPts val="96"/>
              </a:spcBef>
            </a:pPr>
            <a:r>
              <a:rPr sz="2816" spc="10" dirty="0">
                <a:latin typeface="Symbol"/>
                <a:cs typeface="Symbol"/>
              </a:rPr>
              <a:t></a:t>
            </a:r>
            <a:r>
              <a:rPr sz="3017" i="1" spc="-75" dirty="0">
                <a:latin typeface="Symbol"/>
                <a:cs typeface="Symbol"/>
              </a:rPr>
              <a:t></a:t>
            </a:r>
            <a:endParaRPr sz="3017">
              <a:latin typeface="Symbol"/>
              <a:cs typeface="Symbol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D6C63D6-736D-4506-9F97-3FBCCBEBD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65" y="3617016"/>
            <a:ext cx="7073154" cy="99342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8859" y="282748"/>
            <a:ext cx="4522193" cy="507451"/>
          </a:xfrm>
          <a:prstGeom prst="rect">
            <a:avLst/>
          </a:prstGeom>
        </p:spPr>
        <p:txBody>
          <a:bodyPr vert="horz" wrap="square" lIns="0" tIns="12132" rIns="0" bIns="0" rtlCol="0">
            <a:spAutoFit/>
          </a:bodyPr>
          <a:lstStyle/>
          <a:p>
            <a:pPr marL="12771">
              <a:spcBef>
                <a:spcPts val="96"/>
              </a:spcBef>
            </a:pPr>
            <a:r>
              <a:rPr sz="3218" b="1" i="1" spc="-5" dirty="0">
                <a:latin typeface="Times New Roman"/>
                <a:cs typeface="Times New Roman"/>
              </a:rPr>
              <a:t>Atualização do</a:t>
            </a:r>
            <a:r>
              <a:rPr sz="3218" b="1" i="1" spc="-15" dirty="0">
                <a:latin typeface="Times New Roman"/>
                <a:cs typeface="Times New Roman"/>
              </a:rPr>
              <a:t> </a:t>
            </a:r>
            <a:r>
              <a:rPr sz="3218" b="1" i="1" spc="-5" dirty="0">
                <a:latin typeface="Times New Roman"/>
                <a:cs typeface="Times New Roman"/>
              </a:rPr>
              <a:t>Feromônio</a:t>
            </a:r>
            <a:endParaRPr sz="3218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4376" y="3832772"/>
            <a:ext cx="6832458" cy="1386136"/>
          </a:xfrm>
          <a:prstGeom prst="rect">
            <a:avLst/>
          </a:prstGeom>
        </p:spPr>
        <p:txBody>
          <a:bodyPr vert="horz" wrap="square" lIns="0" tIns="134734" rIns="0" bIns="0" rtlCol="0">
            <a:spAutoFit/>
          </a:bodyPr>
          <a:lstStyle/>
          <a:p>
            <a:pPr marL="12771">
              <a:spcBef>
                <a:spcPts val="1061"/>
              </a:spcBef>
            </a:pPr>
            <a:r>
              <a:rPr sz="2967" spc="5" dirty="0">
                <a:latin typeface="Times New Roman"/>
                <a:cs typeface="Times New Roman"/>
              </a:rPr>
              <a:t>onde</a:t>
            </a:r>
            <a:endParaRPr sz="2967">
              <a:latin typeface="Times New Roman"/>
              <a:cs typeface="Times New Roman"/>
            </a:endParaRPr>
          </a:p>
          <a:p>
            <a:pPr marL="30012">
              <a:spcBef>
                <a:spcPts val="1302"/>
              </a:spcBef>
            </a:pPr>
            <a:r>
              <a:rPr sz="3117" i="1" spc="-75" dirty="0">
                <a:latin typeface="Symbol"/>
                <a:cs typeface="Symbol"/>
              </a:rPr>
              <a:t></a:t>
            </a:r>
            <a:r>
              <a:rPr sz="3117" i="1" spc="-75" dirty="0">
                <a:latin typeface="Times New Roman"/>
                <a:cs typeface="Times New Roman"/>
              </a:rPr>
              <a:t> </a:t>
            </a:r>
            <a:r>
              <a:rPr sz="2967" spc="10" dirty="0">
                <a:latin typeface="Symbol"/>
                <a:cs typeface="Symbol"/>
              </a:rPr>
              <a:t></a:t>
            </a:r>
            <a:r>
              <a:rPr sz="2967" spc="-613" dirty="0">
                <a:latin typeface="Times New Roman"/>
                <a:cs typeface="Times New Roman"/>
              </a:rPr>
              <a:t> </a:t>
            </a:r>
            <a:r>
              <a:rPr sz="4073" spc="-191" dirty="0">
                <a:latin typeface="Symbol"/>
                <a:cs typeface="Symbol"/>
              </a:rPr>
              <a:t></a:t>
            </a:r>
            <a:r>
              <a:rPr sz="2967" spc="-191" dirty="0">
                <a:latin typeface="Times New Roman"/>
                <a:cs typeface="Times New Roman"/>
              </a:rPr>
              <a:t>0,1</a:t>
            </a:r>
            <a:r>
              <a:rPr sz="4073" spc="-191" dirty="0">
                <a:latin typeface="Symbol"/>
                <a:cs typeface="Symbol"/>
              </a:rPr>
              <a:t></a:t>
            </a:r>
            <a:r>
              <a:rPr sz="2967" spc="-191" dirty="0">
                <a:latin typeface="Times New Roman"/>
                <a:cs typeface="Times New Roman"/>
              </a:rPr>
              <a:t>é </a:t>
            </a:r>
            <a:r>
              <a:rPr sz="2967" spc="5" dirty="0">
                <a:latin typeface="Times New Roman"/>
                <a:cs typeface="Times New Roman"/>
              </a:rPr>
              <a:t>a taxa de evaporação de feromônio</a:t>
            </a:r>
            <a:endParaRPr sz="2967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1657" y="1305943"/>
            <a:ext cx="9333649" cy="1079784"/>
          </a:xfrm>
          <a:prstGeom prst="rect">
            <a:avLst/>
          </a:prstGeom>
        </p:spPr>
        <p:txBody>
          <a:bodyPr vert="horz" wrap="square" lIns="0" tIns="12132" rIns="0" bIns="0" rtlCol="0">
            <a:spAutoFit/>
          </a:bodyPr>
          <a:lstStyle/>
          <a:p>
            <a:pPr marL="382495" indent="-344820">
              <a:spcBef>
                <a:spcPts val="96"/>
              </a:spcBef>
              <a:buChar char="•"/>
              <a:tabLst>
                <a:tab pos="382495" algn="l"/>
                <a:tab pos="383134" algn="l"/>
              </a:tabLst>
            </a:pPr>
            <a:r>
              <a:rPr sz="2413" dirty="0">
                <a:latin typeface="Arial"/>
                <a:cs typeface="Arial"/>
              </a:rPr>
              <a:t>O</a:t>
            </a:r>
            <a:r>
              <a:rPr sz="2413" spc="-15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feromônio</a:t>
            </a:r>
            <a:r>
              <a:rPr sz="2413" spc="-377" dirty="0">
                <a:latin typeface="Arial"/>
                <a:cs typeface="Arial"/>
              </a:rPr>
              <a:t> </a:t>
            </a:r>
            <a:r>
              <a:rPr sz="3017" i="1" spc="-75" dirty="0">
                <a:latin typeface="Symbol"/>
                <a:cs typeface="Symbol"/>
              </a:rPr>
              <a:t></a:t>
            </a:r>
            <a:r>
              <a:rPr sz="3017" i="1" spc="-478" dirty="0">
                <a:latin typeface="Times New Roman"/>
                <a:cs typeface="Times New Roman"/>
              </a:rPr>
              <a:t> </a:t>
            </a:r>
            <a:r>
              <a:rPr sz="2489" i="1" baseline="-23569" dirty="0">
                <a:latin typeface="Times New Roman"/>
                <a:cs typeface="Times New Roman"/>
              </a:rPr>
              <a:t>ij</a:t>
            </a:r>
            <a:r>
              <a:rPr sz="2489" i="1" spc="233" baseline="-23569" dirty="0">
                <a:latin typeface="Times New Roman"/>
                <a:cs typeface="Times New Roman"/>
              </a:rPr>
              <a:t> </a:t>
            </a:r>
            <a:r>
              <a:rPr sz="2413" spc="-5" dirty="0">
                <a:latin typeface="Arial"/>
                <a:cs typeface="Arial"/>
              </a:rPr>
              <a:t>associado</a:t>
            </a:r>
            <a:r>
              <a:rPr sz="2413" spc="-10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a</a:t>
            </a:r>
            <a:r>
              <a:rPr sz="2413" spc="-15" dirty="0">
                <a:latin typeface="Arial"/>
                <a:cs typeface="Arial"/>
              </a:rPr>
              <a:t> </a:t>
            </a:r>
            <a:r>
              <a:rPr sz="2413" spc="-5" dirty="0">
                <a:latin typeface="Arial"/>
                <a:cs typeface="Arial"/>
              </a:rPr>
              <a:t>aresta</a:t>
            </a:r>
            <a:r>
              <a:rPr sz="2413" spc="-10" dirty="0">
                <a:latin typeface="Arial"/>
                <a:cs typeface="Arial"/>
              </a:rPr>
              <a:t> </a:t>
            </a:r>
            <a:r>
              <a:rPr sz="2413" spc="5" dirty="0">
                <a:latin typeface="Arial"/>
                <a:cs typeface="Arial"/>
              </a:rPr>
              <a:t>(</a:t>
            </a:r>
            <a:r>
              <a:rPr sz="2413" i="1" spc="5" dirty="0">
                <a:latin typeface="Times New Roman"/>
                <a:cs typeface="Times New Roman"/>
              </a:rPr>
              <a:t>i</a:t>
            </a:r>
            <a:r>
              <a:rPr sz="2413" spc="5" dirty="0">
                <a:latin typeface="Arial"/>
                <a:cs typeface="Arial"/>
              </a:rPr>
              <a:t>,</a:t>
            </a:r>
            <a:r>
              <a:rPr sz="2413" spc="-15" dirty="0">
                <a:latin typeface="Arial"/>
                <a:cs typeface="Arial"/>
              </a:rPr>
              <a:t> </a:t>
            </a:r>
            <a:r>
              <a:rPr sz="2413" i="1" spc="-5" dirty="0">
                <a:latin typeface="Times New Roman"/>
                <a:cs typeface="Times New Roman"/>
              </a:rPr>
              <a:t>j</a:t>
            </a:r>
            <a:r>
              <a:rPr sz="2413" spc="-5" dirty="0">
                <a:latin typeface="Arial"/>
                <a:cs typeface="Arial"/>
              </a:rPr>
              <a:t>)</a:t>
            </a:r>
            <a:r>
              <a:rPr sz="2413" spc="-15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é</a:t>
            </a:r>
            <a:r>
              <a:rPr sz="2413" spc="-10" dirty="0">
                <a:latin typeface="Arial"/>
                <a:cs typeface="Arial"/>
              </a:rPr>
              <a:t> </a:t>
            </a:r>
            <a:r>
              <a:rPr sz="2413" dirty="0">
                <a:solidFill>
                  <a:srgbClr val="00009A"/>
                </a:solidFill>
                <a:latin typeface="Arial"/>
                <a:cs typeface="Arial"/>
              </a:rPr>
              <a:t>atualizado</a:t>
            </a:r>
            <a:r>
              <a:rPr sz="2413" spc="-10" dirty="0">
                <a:solidFill>
                  <a:srgbClr val="00009A"/>
                </a:solidFill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pelo</a:t>
            </a:r>
            <a:r>
              <a:rPr sz="2413" spc="-5" dirty="0">
                <a:latin typeface="Arial"/>
                <a:cs typeface="Arial"/>
              </a:rPr>
              <a:t> </a:t>
            </a:r>
            <a:r>
              <a:rPr sz="2413" dirty="0">
                <a:latin typeface="Arial"/>
                <a:cs typeface="Arial"/>
              </a:rPr>
              <a:t>fórmula:</a:t>
            </a:r>
          </a:p>
          <a:p>
            <a:pPr marL="782870" algn="ctr">
              <a:spcBef>
                <a:spcPts val="2625"/>
              </a:spcBef>
            </a:pPr>
            <a:endParaRPr sz="1710" dirty="0">
              <a:latin typeface="Times New Roman"/>
              <a:cs typeface="Times New Roman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5551FB59-408C-43DD-8C02-905E56AE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002" y="2067832"/>
            <a:ext cx="6858957" cy="1914792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4451" y="282748"/>
            <a:ext cx="6610244" cy="515946"/>
          </a:xfrm>
          <a:prstGeom prst="rect">
            <a:avLst/>
          </a:prstGeom>
        </p:spPr>
        <p:txBody>
          <a:bodyPr vert="horz" wrap="square" lIns="0" tIns="12132" rIns="0" bIns="0" rtlCol="0" anchor="ctr">
            <a:spAutoFit/>
          </a:bodyPr>
          <a:lstStyle/>
          <a:p>
            <a:pPr marL="12771">
              <a:lnSpc>
                <a:spcPct val="100000"/>
              </a:lnSpc>
              <a:spcBef>
                <a:spcPts val="96"/>
              </a:spcBef>
            </a:pPr>
            <a:r>
              <a:rPr sz="3218" spc="-5" dirty="0"/>
              <a:t>Exemplo de Atualização do</a:t>
            </a:r>
            <a:r>
              <a:rPr sz="3218" spc="15" dirty="0"/>
              <a:t> </a:t>
            </a:r>
            <a:r>
              <a:rPr sz="3218" spc="-5" dirty="0"/>
              <a:t>Feromônio</a:t>
            </a:r>
            <a:endParaRPr sz="3218"/>
          </a:p>
        </p:txBody>
      </p:sp>
      <p:sp>
        <p:nvSpPr>
          <p:cNvPr id="3" name="object 3"/>
          <p:cNvSpPr txBox="1"/>
          <p:nvPr/>
        </p:nvSpPr>
        <p:spPr>
          <a:xfrm>
            <a:off x="1527199" y="1386924"/>
            <a:ext cx="5010044" cy="1834924"/>
          </a:xfrm>
          <a:prstGeom prst="rect">
            <a:avLst/>
          </a:prstGeom>
        </p:spPr>
        <p:txBody>
          <a:bodyPr vert="horz" wrap="square" lIns="0" tIns="12132" rIns="0" bIns="0" rtlCol="0">
            <a:spAutoFit/>
          </a:bodyPr>
          <a:lstStyle/>
          <a:p>
            <a:pPr marL="12771">
              <a:spcBef>
                <a:spcPts val="96"/>
              </a:spcBef>
            </a:pPr>
            <a:r>
              <a:rPr sz="2011" spc="-5" dirty="0">
                <a:solidFill>
                  <a:srgbClr val="00009A"/>
                </a:solidFill>
                <a:latin typeface="Arial"/>
                <a:cs typeface="Arial"/>
              </a:rPr>
              <a:t>Atualização do Feromônio da </a:t>
            </a:r>
            <a:r>
              <a:rPr sz="2011" spc="-10" dirty="0">
                <a:solidFill>
                  <a:srgbClr val="00009A"/>
                </a:solidFill>
                <a:latin typeface="Arial"/>
                <a:cs typeface="Arial"/>
              </a:rPr>
              <a:t>aresta</a:t>
            </a:r>
            <a:r>
              <a:rPr sz="2011" spc="15" dirty="0">
                <a:solidFill>
                  <a:srgbClr val="00009A"/>
                </a:solidFill>
                <a:latin typeface="Arial"/>
                <a:cs typeface="Arial"/>
              </a:rPr>
              <a:t> </a:t>
            </a:r>
            <a:r>
              <a:rPr sz="2011" spc="-10" dirty="0">
                <a:solidFill>
                  <a:srgbClr val="00009A"/>
                </a:solidFill>
                <a:latin typeface="Arial"/>
                <a:cs typeface="Arial"/>
              </a:rPr>
              <a:t>(3,5)</a:t>
            </a:r>
            <a:endParaRPr sz="2011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514">
              <a:latin typeface="Arial"/>
              <a:cs typeface="Arial"/>
            </a:endParaRPr>
          </a:p>
          <a:p>
            <a:pPr marL="357591" marR="220940" indent="-345459">
              <a:lnSpc>
                <a:spcPct val="119700"/>
              </a:lnSpc>
              <a:spcBef>
                <a:spcPts val="5"/>
              </a:spcBef>
              <a:buChar char="•"/>
              <a:tabLst>
                <a:tab pos="356953" algn="l"/>
                <a:tab pos="357591" algn="l"/>
              </a:tabLst>
            </a:pPr>
            <a:r>
              <a:rPr sz="2011" spc="-10" dirty="0">
                <a:latin typeface="Arial"/>
                <a:cs typeface="Arial"/>
              </a:rPr>
              <a:t>Apenas </a:t>
            </a:r>
            <a:r>
              <a:rPr sz="2011" spc="-5" dirty="0">
                <a:latin typeface="Arial"/>
                <a:cs typeface="Arial"/>
              </a:rPr>
              <a:t>as </a:t>
            </a:r>
            <a:r>
              <a:rPr sz="2011" spc="-10" dirty="0">
                <a:latin typeface="Arial"/>
                <a:cs typeface="Arial"/>
              </a:rPr>
              <a:t>formigas </a:t>
            </a:r>
            <a:r>
              <a:rPr sz="2011" spc="-5" dirty="0">
                <a:latin typeface="Arial"/>
                <a:cs typeface="Arial"/>
              </a:rPr>
              <a:t>1, 2 e 5 </a:t>
            </a:r>
            <a:r>
              <a:rPr sz="2011" spc="-10" dirty="0">
                <a:latin typeface="Arial"/>
                <a:cs typeface="Arial"/>
              </a:rPr>
              <a:t>depositam  </a:t>
            </a:r>
            <a:r>
              <a:rPr sz="2011" spc="-5" dirty="0">
                <a:latin typeface="Arial"/>
                <a:cs typeface="Arial"/>
              </a:rPr>
              <a:t>feromônio nesta </a:t>
            </a:r>
            <a:r>
              <a:rPr sz="2011" spc="-10" dirty="0">
                <a:latin typeface="Arial"/>
                <a:cs typeface="Arial"/>
              </a:rPr>
              <a:t>aresta.</a:t>
            </a:r>
            <a:r>
              <a:rPr sz="2011" spc="-5" dirty="0">
                <a:latin typeface="Arial"/>
                <a:cs typeface="Arial"/>
              </a:rPr>
              <a:t> </a:t>
            </a:r>
            <a:r>
              <a:rPr sz="2011" spc="-10" dirty="0">
                <a:latin typeface="Arial"/>
                <a:cs typeface="Arial"/>
              </a:rPr>
              <a:t>Suponha</a:t>
            </a:r>
            <a:endParaRPr sz="2011">
              <a:latin typeface="Arial"/>
              <a:cs typeface="Arial"/>
            </a:endParaRPr>
          </a:p>
          <a:p>
            <a:pPr marL="357591">
              <a:spcBef>
                <a:spcPts val="473"/>
              </a:spcBef>
            </a:pPr>
            <a:r>
              <a:rPr sz="2011" spc="-5" dirty="0">
                <a:latin typeface="Arial"/>
                <a:cs typeface="Arial"/>
              </a:rPr>
              <a:t>Q = 1, 0. A </a:t>
            </a:r>
            <a:r>
              <a:rPr sz="2011" spc="-10" dirty="0">
                <a:latin typeface="Arial"/>
                <a:cs typeface="Arial"/>
              </a:rPr>
              <a:t>contribuição </a:t>
            </a:r>
            <a:r>
              <a:rPr sz="2011" spc="-5" dirty="0">
                <a:latin typeface="Arial"/>
                <a:cs typeface="Arial"/>
              </a:rPr>
              <a:t>de cada</a:t>
            </a:r>
            <a:r>
              <a:rPr sz="2011" spc="20" dirty="0">
                <a:latin typeface="Arial"/>
                <a:cs typeface="Arial"/>
              </a:rPr>
              <a:t> </a:t>
            </a:r>
            <a:r>
              <a:rPr sz="2011" spc="-10" dirty="0">
                <a:latin typeface="Arial"/>
                <a:cs typeface="Arial"/>
              </a:rPr>
              <a:t>formiga:</a:t>
            </a:r>
            <a:endParaRPr sz="2011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4289" y="2110017"/>
            <a:ext cx="3350842" cy="2257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10"/>
          </a:p>
        </p:txBody>
      </p:sp>
      <p:sp>
        <p:nvSpPr>
          <p:cNvPr id="5" name="object 5"/>
          <p:cNvSpPr txBox="1"/>
          <p:nvPr/>
        </p:nvSpPr>
        <p:spPr>
          <a:xfrm>
            <a:off x="4133998" y="4421060"/>
            <a:ext cx="124517" cy="251544"/>
          </a:xfrm>
          <a:prstGeom prst="rect">
            <a:avLst/>
          </a:prstGeom>
        </p:spPr>
        <p:txBody>
          <a:bodyPr vert="horz" wrap="square" lIns="0" tIns="11494" rIns="0" bIns="0" rtlCol="0">
            <a:spAutoFit/>
          </a:bodyPr>
          <a:lstStyle/>
          <a:p>
            <a:pPr marL="12771">
              <a:spcBef>
                <a:spcPts val="91"/>
              </a:spcBef>
            </a:pPr>
            <a:r>
              <a:rPr sz="1559" spc="-5" dirty="0">
                <a:latin typeface="Times New Roman"/>
                <a:cs typeface="Times New Roman"/>
              </a:rPr>
              <a:t>5</a:t>
            </a:r>
            <a:endParaRPr sz="1559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9302" y="4001146"/>
            <a:ext cx="124517" cy="251544"/>
          </a:xfrm>
          <a:prstGeom prst="rect">
            <a:avLst/>
          </a:prstGeom>
        </p:spPr>
        <p:txBody>
          <a:bodyPr vert="horz" wrap="square" lIns="0" tIns="11494" rIns="0" bIns="0" rtlCol="0">
            <a:spAutoFit/>
          </a:bodyPr>
          <a:lstStyle/>
          <a:p>
            <a:pPr marL="12771">
              <a:spcBef>
                <a:spcPts val="91"/>
              </a:spcBef>
            </a:pPr>
            <a:r>
              <a:rPr sz="1559" spc="-5" dirty="0">
                <a:latin typeface="Times New Roman"/>
                <a:cs typeface="Times New Roman"/>
              </a:rPr>
              <a:t>2</a:t>
            </a:r>
            <a:endParaRPr sz="1559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4157" y="3581231"/>
            <a:ext cx="124517" cy="251544"/>
          </a:xfrm>
          <a:prstGeom prst="rect">
            <a:avLst/>
          </a:prstGeom>
        </p:spPr>
        <p:txBody>
          <a:bodyPr vert="horz" wrap="square" lIns="0" tIns="11494" rIns="0" bIns="0" rtlCol="0">
            <a:spAutoFit/>
          </a:bodyPr>
          <a:lstStyle/>
          <a:p>
            <a:pPr marL="12771">
              <a:spcBef>
                <a:spcPts val="91"/>
              </a:spcBef>
            </a:pPr>
            <a:r>
              <a:rPr sz="1559" spc="-5" dirty="0">
                <a:latin typeface="Times New Roman"/>
                <a:cs typeface="Times New Roman"/>
              </a:rPr>
              <a:t>1</a:t>
            </a:r>
            <a:endParaRPr sz="1559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89187" y="3345218"/>
            <a:ext cx="310973" cy="1364426"/>
          </a:xfrm>
          <a:prstGeom prst="rect">
            <a:avLst/>
          </a:prstGeom>
        </p:spPr>
        <p:txBody>
          <a:bodyPr vert="horz" wrap="square" lIns="0" tIns="11494" rIns="0" bIns="0" rtlCol="0">
            <a:spAutoFit/>
          </a:bodyPr>
          <a:lstStyle/>
          <a:p>
            <a:pPr marL="40868">
              <a:lnSpc>
                <a:spcPts val="1865"/>
              </a:lnSpc>
              <a:spcBef>
                <a:spcPts val="91"/>
              </a:spcBef>
            </a:pPr>
            <a:r>
              <a:rPr sz="1559" spc="-35" dirty="0">
                <a:latin typeface="Times New Roman"/>
                <a:cs typeface="Times New Roman"/>
              </a:rPr>
              <a:t>(1)</a:t>
            </a:r>
            <a:endParaRPr sz="1559">
              <a:latin typeface="Times New Roman"/>
              <a:cs typeface="Times New Roman"/>
            </a:endParaRPr>
          </a:p>
          <a:p>
            <a:pPr marL="12771">
              <a:lnSpc>
                <a:spcPts val="1654"/>
              </a:lnSpc>
            </a:pPr>
            <a:r>
              <a:rPr sz="1559" spc="20" dirty="0">
                <a:latin typeface="Times New Roman"/>
                <a:cs typeface="Times New Roman"/>
              </a:rPr>
              <a:t>3,5</a:t>
            </a:r>
            <a:endParaRPr sz="1559">
              <a:latin typeface="Times New Roman"/>
              <a:cs typeface="Times New Roman"/>
            </a:endParaRPr>
          </a:p>
          <a:p>
            <a:pPr marL="40868">
              <a:lnSpc>
                <a:spcPts val="1654"/>
              </a:lnSpc>
            </a:pPr>
            <a:r>
              <a:rPr sz="1559" spc="115" dirty="0">
                <a:latin typeface="Times New Roman"/>
                <a:cs typeface="Times New Roman"/>
              </a:rPr>
              <a:t>(</a:t>
            </a:r>
            <a:r>
              <a:rPr sz="1559" spc="80" dirty="0">
                <a:latin typeface="Times New Roman"/>
                <a:cs typeface="Times New Roman"/>
              </a:rPr>
              <a:t>2</a:t>
            </a:r>
            <a:r>
              <a:rPr sz="1559" spc="-5" dirty="0">
                <a:latin typeface="Times New Roman"/>
                <a:cs typeface="Times New Roman"/>
              </a:rPr>
              <a:t>)</a:t>
            </a:r>
            <a:endParaRPr sz="1559">
              <a:latin typeface="Times New Roman"/>
              <a:cs typeface="Times New Roman"/>
            </a:endParaRPr>
          </a:p>
          <a:p>
            <a:pPr marL="12771">
              <a:lnSpc>
                <a:spcPts val="1654"/>
              </a:lnSpc>
            </a:pPr>
            <a:r>
              <a:rPr sz="1559" spc="20" dirty="0">
                <a:latin typeface="Times New Roman"/>
                <a:cs typeface="Times New Roman"/>
              </a:rPr>
              <a:t>3,5</a:t>
            </a:r>
            <a:endParaRPr sz="1559">
              <a:latin typeface="Times New Roman"/>
              <a:cs typeface="Times New Roman"/>
            </a:endParaRPr>
          </a:p>
          <a:p>
            <a:pPr marL="40868">
              <a:lnSpc>
                <a:spcPts val="1654"/>
              </a:lnSpc>
            </a:pPr>
            <a:r>
              <a:rPr sz="1559" spc="40" dirty="0">
                <a:latin typeface="Times New Roman"/>
                <a:cs typeface="Times New Roman"/>
              </a:rPr>
              <a:t>(5)</a:t>
            </a:r>
            <a:endParaRPr sz="1559">
              <a:latin typeface="Times New Roman"/>
              <a:cs typeface="Times New Roman"/>
            </a:endParaRPr>
          </a:p>
          <a:p>
            <a:pPr marL="12771">
              <a:lnSpc>
                <a:spcPts val="1865"/>
              </a:lnSpc>
            </a:pPr>
            <a:r>
              <a:rPr sz="1559" spc="20" dirty="0">
                <a:latin typeface="Times New Roman"/>
                <a:cs typeface="Times New Roman"/>
              </a:rPr>
              <a:t>3,5</a:t>
            </a:r>
            <a:endParaRPr sz="1559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79235" y="4195168"/>
            <a:ext cx="2003123" cy="431657"/>
          </a:xfrm>
          <a:prstGeom prst="rect">
            <a:avLst/>
          </a:prstGeom>
        </p:spPr>
        <p:txBody>
          <a:bodyPr vert="horz" wrap="square" lIns="0" tIns="12132" rIns="0" bIns="0" rtlCol="0">
            <a:spAutoFit/>
          </a:bodyPr>
          <a:lstStyle/>
          <a:p>
            <a:pPr marL="12771">
              <a:spcBef>
                <a:spcPts val="96"/>
              </a:spcBef>
              <a:tabLst>
                <a:tab pos="975714" algn="l"/>
              </a:tabLst>
            </a:pPr>
            <a:r>
              <a:rPr sz="2665" spc="-5" dirty="0">
                <a:latin typeface="Symbol"/>
                <a:cs typeface="Symbol"/>
              </a:rPr>
              <a:t></a:t>
            </a:r>
            <a:r>
              <a:rPr sz="2665" spc="-337" dirty="0">
                <a:latin typeface="Times New Roman"/>
                <a:cs typeface="Times New Roman"/>
              </a:rPr>
              <a:t> </a:t>
            </a:r>
            <a:r>
              <a:rPr sz="2665" spc="75" dirty="0">
                <a:latin typeface="Times New Roman"/>
                <a:cs typeface="Times New Roman"/>
              </a:rPr>
              <a:t>1/</a:t>
            </a:r>
            <a:r>
              <a:rPr sz="2665" spc="-111" dirty="0">
                <a:latin typeface="Times New Roman"/>
                <a:cs typeface="Times New Roman"/>
              </a:rPr>
              <a:t> </a:t>
            </a:r>
            <a:r>
              <a:rPr sz="2665" i="1" spc="-5" dirty="0">
                <a:latin typeface="Times New Roman"/>
                <a:cs typeface="Times New Roman"/>
              </a:rPr>
              <a:t>L	</a:t>
            </a:r>
            <a:r>
              <a:rPr sz="2665" spc="-5" dirty="0">
                <a:latin typeface="Symbol"/>
                <a:cs typeface="Symbol"/>
              </a:rPr>
              <a:t></a:t>
            </a:r>
            <a:r>
              <a:rPr sz="2665" spc="-156" dirty="0">
                <a:latin typeface="Times New Roman"/>
                <a:cs typeface="Times New Roman"/>
              </a:rPr>
              <a:t> </a:t>
            </a:r>
            <a:r>
              <a:rPr sz="2665" spc="-15" dirty="0">
                <a:latin typeface="Times New Roman"/>
                <a:cs typeface="Times New Roman"/>
              </a:rPr>
              <a:t>0,081</a:t>
            </a:r>
            <a:endParaRPr sz="2665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8458" y="3775263"/>
            <a:ext cx="1980136" cy="431657"/>
          </a:xfrm>
          <a:prstGeom prst="rect">
            <a:avLst/>
          </a:prstGeom>
        </p:spPr>
        <p:txBody>
          <a:bodyPr vert="horz" wrap="square" lIns="0" tIns="12132" rIns="0" bIns="0" rtlCol="0">
            <a:spAutoFit/>
          </a:bodyPr>
          <a:lstStyle/>
          <a:p>
            <a:pPr marL="12771">
              <a:spcBef>
                <a:spcPts val="96"/>
              </a:spcBef>
              <a:tabLst>
                <a:tab pos="984015" algn="l"/>
              </a:tabLst>
            </a:pPr>
            <a:r>
              <a:rPr sz="2665" spc="-5" dirty="0">
                <a:latin typeface="Symbol"/>
                <a:cs typeface="Symbol"/>
              </a:rPr>
              <a:t></a:t>
            </a:r>
            <a:r>
              <a:rPr sz="2665" spc="-342" dirty="0">
                <a:latin typeface="Times New Roman"/>
                <a:cs typeface="Times New Roman"/>
              </a:rPr>
              <a:t> </a:t>
            </a:r>
            <a:r>
              <a:rPr sz="2665" spc="80" dirty="0">
                <a:latin typeface="Times New Roman"/>
                <a:cs typeface="Times New Roman"/>
              </a:rPr>
              <a:t>1/</a:t>
            </a:r>
            <a:r>
              <a:rPr sz="2665" spc="-121" dirty="0">
                <a:latin typeface="Times New Roman"/>
                <a:cs typeface="Times New Roman"/>
              </a:rPr>
              <a:t> </a:t>
            </a:r>
            <a:r>
              <a:rPr sz="2665" i="1" spc="-5" dirty="0">
                <a:latin typeface="Times New Roman"/>
                <a:cs typeface="Times New Roman"/>
              </a:rPr>
              <a:t>L	</a:t>
            </a:r>
            <a:r>
              <a:rPr sz="2665" spc="-5" dirty="0">
                <a:latin typeface="Symbol"/>
                <a:cs typeface="Symbol"/>
              </a:rPr>
              <a:t></a:t>
            </a:r>
            <a:r>
              <a:rPr sz="2665" spc="-166" dirty="0">
                <a:latin typeface="Times New Roman"/>
                <a:cs typeface="Times New Roman"/>
              </a:rPr>
              <a:t> </a:t>
            </a:r>
            <a:r>
              <a:rPr sz="2665" spc="-60" dirty="0">
                <a:latin typeface="Times New Roman"/>
                <a:cs typeface="Times New Roman"/>
              </a:rPr>
              <a:t>0,102</a:t>
            </a:r>
            <a:endParaRPr sz="2665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54759" y="3355357"/>
            <a:ext cx="1943738" cy="431657"/>
          </a:xfrm>
          <a:prstGeom prst="rect">
            <a:avLst/>
          </a:prstGeom>
        </p:spPr>
        <p:txBody>
          <a:bodyPr vert="horz" wrap="square" lIns="0" tIns="12132" rIns="0" bIns="0" rtlCol="0">
            <a:spAutoFit/>
          </a:bodyPr>
          <a:lstStyle/>
          <a:p>
            <a:pPr marL="12771">
              <a:spcBef>
                <a:spcPts val="96"/>
              </a:spcBef>
              <a:tabLst>
                <a:tab pos="946979" algn="l"/>
              </a:tabLst>
            </a:pPr>
            <a:r>
              <a:rPr sz="2665" spc="-5" dirty="0">
                <a:latin typeface="Symbol"/>
                <a:cs typeface="Symbol"/>
              </a:rPr>
              <a:t></a:t>
            </a:r>
            <a:r>
              <a:rPr sz="2665" spc="-337" dirty="0">
                <a:latin typeface="Times New Roman"/>
                <a:cs typeface="Times New Roman"/>
              </a:rPr>
              <a:t> </a:t>
            </a:r>
            <a:r>
              <a:rPr sz="2665" spc="75" dirty="0">
                <a:latin typeface="Times New Roman"/>
                <a:cs typeface="Times New Roman"/>
              </a:rPr>
              <a:t>1/</a:t>
            </a:r>
            <a:r>
              <a:rPr sz="2665" spc="-111" dirty="0">
                <a:latin typeface="Times New Roman"/>
                <a:cs typeface="Times New Roman"/>
              </a:rPr>
              <a:t> </a:t>
            </a:r>
            <a:r>
              <a:rPr sz="2665" i="1" spc="-5" dirty="0">
                <a:latin typeface="Times New Roman"/>
                <a:cs typeface="Times New Roman"/>
              </a:rPr>
              <a:t>L	</a:t>
            </a:r>
            <a:r>
              <a:rPr sz="2665" spc="-5" dirty="0">
                <a:latin typeface="Symbol"/>
                <a:cs typeface="Symbol"/>
              </a:rPr>
              <a:t></a:t>
            </a:r>
            <a:r>
              <a:rPr sz="2665" spc="-171" dirty="0">
                <a:latin typeface="Times New Roman"/>
                <a:cs typeface="Times New Roman"/>
              </a:rPr>
              <a:t> </a:t>
            </a:r>
            <a:r>
              <a:rPr sz="2665" spc="-60" dirty="0">
                <a:latin typeface="Times New Roman"/>
                <a:cs typeface="Times New Roman"/>
              </a:rPr>
              <a:t>0,102</a:t>
            </a:r>
            <a:endParaRPr sz="2665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0729" y="4175944"/>
            <a:ext cx="380574" cy="454646"/>
          </a:xfrm>
          <a:prstGeom prst="rect">
            <a:avLst/>
          </a:prstGeom>
        </p:spPr>
        <p:txBody>
          <a:bodyPr vert="horz" wrap="square" lIns="0" tIns="12132" rIns="0" bIns="0" rtlCol="0">
            <a:spAutoFit/>
          </a:bodyPr>
          <a:lstStyle/>
          <a:p>
            <a:pPr marL="12771">
              <a:spcBef>
                <a:spcPts val="96"/>
              </a:spcBef>
            </a:pPr>
            <a:r>
              <a:rPr sz="2665" spc="-15" dirty="0">
                <a:latin typeface="Symbol"/>
                <a:cs typeface="Symbol"/>
              </a:rPr>
              <a:t></a:t>
            </a:r>
            <a:r>
              <a:rPr sz="2816" i="1" spc="-70" dirty="0">
                <a:latin typeface="Symbol"/>
                <a:cs typeface="Symbol"/>
              </a:rPr>
              <a:t></a:t>
            </a:r>
            <a:endParaRPr sz="2816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00763" y="3756039"/>
            <a:ext cx="380574" cy="454646"/>
          </a:xfrm>
          <a:prstGeom prst="rect">
            <a:avLst/>
          </a:prstGeom>
        </p:spPr>
        <p:txBody>
          <a:bodyPr vert="horz" wrap="square" lIns="0" tIns="12132" rIns="0" bIns="0" rtlCol="0">
            <a:spAutoFit/>
          </a:bodyPr>
          <a:lstStyle/>
          <a:p>
            <a:pPr marL="12771">
              <a:spcBef>
                <a:spcPts val="96"/>
              </a:spcBef>
            </a:pPr>
            <a:r>
              <a:rPr sz="2665" spc="-15" dirty="0">
                <a:latin typeface="Symbol"/>
                <a:cs typeface="Symbol"/>
              </a:rPr>
              <a:t></a:t>
            </a:r>
            <a:r>
              <a:rPr sz="2816" i="1" spc="-70" dirty="0">
                <a:latin typeface="Symbol"/>
                <a:cs typeface="Symbol"/>
              </a:rPr>
              <a:t></a:t>
            </a:r>
            <a:endParaRPr sz="2816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00766" y="3336134"/>
            <a:ext cx="380574" cy="454646"/>
          </a:xfrm>
          <a:prstGeom prst="rect">
            <a:avLst/>
          </a:prstGeom>
        </p:spPr>
        <p:txBody>
          <a:bodyPr vert="horz" wrap="square" lIns="0" tIns="12132" rIns="0" bIns="0" rtlCol="0">
            <a:spAutoFit/>
          </a:bodyPr>
          <a:lstStyle/>
          <a:p>
            <a:pPr marL="12771">
              <a:spcBef>
                <a:spcPts val="96"/>
              </a:spcBef>
            </a:pPr>
            <a:r>
              <a:rPr sz="2665" spc="-15" dirty="0">
                <a:latin typeface="Symbol"/>
                <a:cs typeface="Symbol"/>
              </a:rPr>
              <a:t></a:t>
            </a:r>
            <a:r>
              <a:rPr sz="2816" i="1" spc="-70" dirty="0">
                <a:latin typeface="Symbol"/>
                <a:cs typeface="Symbol"/>
              </a:rPr>
              <a:t></a:t>
            </a:r>
            <a:endParaRPr sz="2816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2026" y="4966050"/>
            <a:ext cx="2121893" cy="454646"/>
          </a:xfrm>
          <a:prstGeom prst="rect">
            <a:avLst/>
          </a:prstGeom>
        </p:spPr>
        <p:txBody>
          <a:bodyPr vert="horz" wrap="square" lIns="0" tIns="12132" rIns="0" bIns="0" rtlCol="0">
            <a:spAutoFit/>
          </a:bodyPr>
          <a:lstStyle/>
          <a:p>
            <a:pPr marL="12771">
              <a:spcBef>
                <a:spcPts val="96"/>
              </a:spcBef>
            </a:pPr>
            <a:r>
              <a:rPr sz="3017" spc="-7" baseline="1388" dirty="0">
                <a:latin typeface="Arial"/>
                <a:cs typeface="Arial"/>
              </a:rPr>
              <a:t>Suponha </a:t>
            </a:r>
            <a:r>
              <a:rPr sz="2816" i="1" spc="-85" dirty="0">
                <a:latin typeface="Symbol"/>
                <a:cs typeface="Symbol"/>
              </a:rPr>
              <a:t></a:t>
            </a:r>
            <a:r>
              <a:rPr sz="2816" i="1" spc="-85" dirty="0">
                <a:latin typeface="Times New Roman"/>
                <a:cs typeface="Times New Roman"/>
              </a:rPr>
              <a:t> </a:t>
            </a:r>
            <a:r>
              <a:rPr sz="2665" spc="-5" dirty="0">
                <a:latin typeface="Symbol"/>
                <a:cs typeface="Symbol"/>
              </a:rPr>
              <a:t></a:t>
            </a:r>
            <a:r>
              <a:rPr sz="2665" spc="-186" dirty="0">
                <a:latin typeface="Times New Roman"/>
                <a:cs typeface="Times New Roman"/>
              </a:rPr>
              <a:t> </a:t>
            </a:r>
            <a:r>
              <a:rPr sz="2665" spc="-30" dirty="0">
                <a:latin typeface="Times New Roman"/>
                <a:cs typeface="Times New Roman"/>
              </a:rPr>
              <a:t>0,5</a:t>
            </a:r>
            <a:endParaRPr sz="266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43443" y="5551028"/>
            <a:ext cx="268190" cy="231414"/>
          </a:xfrm>
          <a:prstGeom prst="rect">
            <a:avLst/>
          </a:prstGeom>
        </p:spPr>
        <p:txBody>
          <a:bodyPr vert="horz" wrap="square" lIns="0" tIns="13409" rIns="0" bIns="0" rtlCol="0">
            <a:spAutoFit/>
          </a:bodyPr>
          <a:lstStyle/>
          <a:p>
            <a:pPr marL="12771">
              <a:spcBef>
                <a:spcPts val="106"/>
              </a:spcBef>
            </a:pPr>
            <a:r>
              <a:rPr sz="1408" dirty="0">
                <a:latin typeface="Times New Roman"/>
                <a:cs typeface="Times New Roman"/>
              </a:rPr>
              <a:t>(</a:t>
            </a:r>
            <a:r>
              <a:rPr sz="1408" spc="-261" dirty="0">
                <a:latin typeface="Times New Roman"/>
                <a:cs typeface="Times New Roman"/>
              </a:rPr>
              <a:t> </a:t>
            </a:r>
            <a:r>
              <a:rPr sz="1408" dirty="0">
                <a:latin typeface="Times New Roman"/>
                <a:cs typeface="Times New Roman"/>
              </a:rPr>
              <a:t>5</a:t>
            </a:r>
            <a:r>
              <a:rPr sz="1408" spc="-251" dirty="0">
                <a:latin typeface="Times New Roman"/>
                <a:cs typeface="Times New Roman"/>
              </a:rPr>
              <a:t> </a:t>
            </a:r>
            <a:r>
              <a:rPr sz="1408" dirty="0">
                <a:latin typeface="Times New Roman"/>
                <a:cs typeface="Times New Roman"/>
              </a:rPr>
              <a:t>)</a:t>
            </a:r>
            <a:endParaRPr sz="1408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15088" y="5766345"/>
            <a:ext cx="273298" cy="231414"/>
          </a:xfrm>
          <a:prstGeom prst="rect">
            <a:avLst/>
          </a:prstGeom>
        </p:spPr>
        <p:txBody>
          <a:bodyPr vert="horz" wrap="square" lIns="0" tIns="13409" rIns="0" bIns="0" rtlCol="0">
            <a:spAutoFit/>
          </a:bodyPr>
          <a:lstStyle/>
          <a:p>
            <a:pPr marL="12771">
              <a:spcBef>
                <a:spcPts val="106"/>
              </a:spcBef>
            </a:pPr>
            <a:r>
              <a:rPr sz="1408" spc="80" dirty="0">
                <a:latin typeface="Times New Roman"/>
                <a:cs typeface="Times New Roman"/>
              </a:rPr>
              <a:t>3</a:t>
            </a:r>
            <a:r>
              <a:rPr sz="1408" spc="96" dirty="0">
                <a:latin typeface="Times New Roman"/>
                <a:cs typeface="Times New Roman"/>
              </a:rPr>
              <a:t>,</a:t>
            </a:r>
            <a:r>
              <a:rPr sz="1408" dirty="0">
                <a:latin typeface="Times New Roman"/>
                <a:cs typeface="Times New Roman"/>
              </a:rPr>
              <a:t>5</a:t>
            </a:r>
            <a:endParaRPr sz="1408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28144" y="5551028"/>
            <a:ext cx="276491" cy="231414"/>
          </a:xfrm>
          <a:prstGeom prst="rect">
            <a:avLst/>
          </a:prstGeom>
        </p:spPr>
        <p:txBody>
          <a:bodyPr vert="horz" wrap="square" lIns="0" tIns="13409" rIns="0" bIns="0" rtlCol="0">
            <a:spAutoFit/>
          </a:bodyPr>
          <a:lstStyle/>
          <a:p>
            <a:pPr marL="12771">
              <a:spcBef>
                <a:spcPts val="106"/>
              </a:spcBef>
            </a:pPr>
            <a:r>
              <a:rPr sz="1408" dirty="0">
                <a:latin typeface="Times New Roman"/>
                <a:cs typeface="Times New Roman"/>
              </a:rPr>
              <a:t>(</a:t>
            </a:r>
            <a:r>
              <a:rPr sz="1408" spc="-221" dirty="0">
                <a:latin typeface="Times New Roman"/>
                <a:cs typeface="Times New Roman"/>
              </a:rPr>
              <a:t> </a:t>
            </a:r>
            <a:r>
              <a:rPr sz="1408" dirty="0">
                <a:latin typeface="Times New Roman"/>
                <a:cs typeface="Times New Roman"/>
              </a:rPr>
              <a:t>2</a:t>
            </a:r>
            <a:r>
              <a:rPr sz="1408" spc="-236" dirty="0">
                <a:latin typeface="Times New Roman"/>
                <a:cs typeface="Times New Roman"/>
              </a:rPr>
              <a:t> </a:t>
            </a:r>
            <a:r>
              <a:rPr sz="1408" dirty="0">
                <a:latin typeface="Times New Roman"/>
                <a:cs typeface="Times New Roman"/>
              </a:rPr>
              <a:t>)</a:t>
            </a:r>
            <a:endParaRPr sz="1408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45806" y="5551028"/>
            <a:ext cx="240732" cy="231414"/>
          </a:xfrm>
          <a:prstGeom prst="rect">
            <a:avLst/>
          </a:prstGeom>
        </p:spPr>
        <p:txBody>
          <a:bodyPr vert="horz" wrap="square" lIns="0" tIns="13409" rIns="0" bIns="0" rtlCol="0">
            <a:spAutoFit/>
          </a:bodyPr>
          <a:lstStyle/>
          <a:p>
            <a:pPr marL="12771">
              <a:spcBef>
                <a:spcPts val="106"/>
              </a:spcBef>
            </a:pPr>
            <a:r>
              <a:rPr sz="1408" spc="-5" dirty="0">
                <a:latin typeface="Times New Roman"/>
                <a:cs typeface="Times New Roman"/>
              </a:rPr>
              <a:t>(</a:t>
            </a:r>
            <a:r>
              <a:rPr sz="1408" spc="40" dirty="0">
                <a:latin typeface="Times New Roman"/>
                <a:cs typeface="Times New Roman"/>
              </a:rPr>
              <a:t>1</a:t>
            </a:r>
            <a:r>
              <a:rPr sz="1408" dirty="0">
                <a:latin typeface="Times New Roman"/>
                <a:cs typeface="Times New Roman"/>
              </a:rPr>
              <a:t>)</a:t>
            </a:r>
            <a:endParaRPr sz="1408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78065" y="5913006"/>
            <a:ext cx="4734830" cy="706682"/>
          </a:xfrm>
          <a:prstGeom prst="rect">
            <a:avLst/>
          </a:prstGeom>
        </p:spPr>
        <p:txBody>
          <a:bodyPr vert="horz" wrap="square" lIns="0" tIns="14048" rIns="0" bIns="0" rtlCol="0">
            <a:spAutoFit/>
          </a:bodyPr>
          <a:lstStyle/>
          <a:p>
            <a:pPr marL="12771">
              <a:lnSpc>
                <a:spcPts val="2660"/>
              </a:lnSpc>
              <a:spcBef>
                <a:spcPts val="111"/>
              </a:spcBef>
            </a:pPr>
            <a:r>
              <a:rPr sz="2413" spc="5" dirty="0">
                <a:latin typeface="Symbol"/>
                <a:cs typeface="Symbol"/>
              </a:rPr>
              <a:t></a:t>
            </a:r>
            <a:r>
              <a:rPr sz="2413" spc="5" dirty="0">
                <a:latin typeface="Times New Roman"/>
                <a:cs typeface="Times New Roman"/>
              </a:rPr>
              <a:t> </a:t>
            </a:r>
            <a:r>
              <a:rPr sz="2413" spc="-70" dirty="0">
                <a:latin typeface="Times New Roman"/>
                <a:cs typeface="Times New Roman"/>
              </a:rPr>
              <a:t>(1 </a:t>
            </a:r>
            <a:r>
              <a:rPr sz="2413" spc="5" dirty="0">
                <a:latin typeface="Symbol"/>
                <a:cs typeface="Symbol"/>
              </a:rPr>
              <a:t></a:t>
            </a:r>
            <a:r>
              <a:rPr sz="2413" spc="5" dirty="0">
                <a:latin typeface="Times New Roman"/>
                <a:cs typeface="Times New Roman"/>
              </a:rPr>
              <a:t> </a:t>
            </a:r>
            <a:r>
              <a:rPr sz="2413" spc="-5" dirty="0">
                <a:latin typeface="Times New Roman"/>
                <a:cs typeface="Times New Roman"/>
              </a:rPr>
              <a:t>0,5)1,0 </a:t>
            </a:r>
            <a:r>
              <a:rPr sz="2413" spc="5" dirty="0">
                <a:latin typeface="Symbol"/>
                <a:cs typeface="Symbol"/>
              </a:rPr>
              <a:t></a:t>
            </a:r>
            <a:r>
              <a:rPr sz="2413" spc="5" dirty="0">
                <a:latin typeface="Times New Roman"/>
                <a:cs typeface="Times New Roman"/>
              </a:rPr>
              <a:t> </a:t>
            </a:r>
            <a:r>
              <a:rPr sz="2413" spc="-20" dirty="0">
                <a:latin typeface="Times New Roman"/>
                <a:cs typeface="Times New Roman"/>
              </a:rPr>
              <a:t>0,102 </a:t>
            </a:r>
            <a:r>
              <a:rPr sz="2413" spc="5" dirty="0">
                <a:latin typeface="Symbol"/>
                <a:cs typeface="Symbol"/>
              </a:rPr>
              <a:t></a:t>
            </a:r>
            <a:r>
              <a:rPr sz="2413" spc="5" dirty="0">
                <a:latin typeface="Times New Roman"/>
                <a:cs typeface="Times New Roman"/>
              </a:rPr>
              <a:t> </a:t>
            </a:r>
            <a:r>
              <a:rPr sz="2413" spc="-20" dirty="0">
                <a:latin typeface="Times New Roman"/>
                <a:cs typeface="Times New Roman"/>
              </a:rPr>
              <a:t>0,102 </a:t>
            </a:r>
            <a:r>
              <a:rPr sz="2413" spc="5" dirty="0">
                <a:latin typeface="Symbol"/>
                <a:cs typeface="Symbol"/>
              </a:rPr>
              <a:t></a:t>
            </a:r>
            <a:r>
              <a:rPr sz="2413" spc="35" dirty="0">
                <a:latin typeface="Times New Roman"/>
                <a:cs typeface="Times New Roman"/>
              </a:rPr>
              <a:t> </a:t>
            </a:r>
            <a:r>
              <a:rPr sz="2413" spc="30" dirty="0">
                <a:latin typeface="Times New Roman"/>
                <a:cs typeface="Times New Roman"/>
              </a:rPr>
              <a:t>0,081</a:t>
            </a:r>
            <a:endParaRPr sz="2413">
              <a:latin typeface="Times New Roman"/>
              <a:cs typeface="Times New Roman"/>
            </a:endParaRPr>
          </a:p>
          <a:p>
            <a:pPr marL="12771">
              <a:lnSpc>
                <a:spcPts val="2660"/>
              </a:lnSpc>
            </a:pPr>
            <a:r>
              <a:rPr sz="2413" spc="5" dirty="0">
                <a:latin typeface="Symbol"/>
                <a:cs typeface="Symbol"/>
              </a:rPr>
              <a:t></a:t>
            </a:r>
            <a:r>
              <a:rPr sz="2413" spc="96" dirty="0">
                <a:latin typeface="Times New Roman"/>
                <a:cs typeface="Times New Roman"/>
              </a:rPr>
              <a:t> </a:t>
            </a:r>
            <a:r>
              <a:rPr sz="2413" spc="30" dirty="0">
                <a:latin typeface="Times New Roman"/>
                <a:cs typeface="Times New Roman"/>
              </a:rPr>
              <a:t>0,785</a:t>
            </a:r>
            <a:endParaRPr sz="2413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62278" y="5543006"/>
            <a:ext cx="1631489" cy="416972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12771">
              <a:spcBef>
                <a:spcPts val="101"/>
              </a:spcBef>
              <a:tabLst>
                <a:tab pos="1027437" algn="l"/>
              </a:tabLst>
            </a:pPr>
            <a:r>
              <a:rPr sz="2413" spc="5" dirty="0">
                <a:latin typeface="Symbol"/>
                <a:cs typeface="Symbol"/>
              </a:rPr>
              <a:t></a:t>
            </a:r>
            <a:r>
              <a:rPr sz="2413" spc="25" dirty="0">
                <a:latin typeface="Times New Roman"/>
                <a:cs typeface="Times New Roman"/>
              </a:rPr>
              <a:t> </a:t>
            </a:r>
            <a:r>
              <a:rPr sz="2413" spc="40" dirty="0">
                <a:latin typeface="Symbol"/>
                <a:cs typeface="Symbol"/>
              </a:rPr>
              <a:t></a:t>
            </a:r>
            <a:r>
              <a:rPr sz="2564" i="1" spc="40" dirty="0">
                <a:latin typeface="Symbol"/>
                <a:cs typeface="Symbol"/>
              </a:rPr>
              <a:t></a:t>
            </a:r>
            <a:r>
              <a:rPr sz="2564" spc="40" dirty="0">
                <a:latin typeface="Times New Roman"/>
                <a:cs typeface="Times New Roman"/>
              </a:rPr>
              <a:t>	</a:t>
            </a:r>
            <a:r>
              <a:rPr sz="2413" spc="5" dirty="0">
                <a:latin typeface="Symbol"/>
                <a:cs typeface="Symbol"/>
              </a:rPr>
              <a:t></a:t>
            </a:r>
            <a:r>
              <a:rPr sz="2413" spc="-55" dirty="0">
                <a:latin typeface="Times New Roman"/>
                <a:cs typeface="Times New Roman"/>
              </a:rPr>
              <a:t> </a:t>
            </a:r>
            <a:r>
              <a:rPr sz="2413" spc="40" dirty="0">
                <a:latin typeface="Symbol"/>
                <a:cs typeface="Symbol"/>
              </a:rPr>
              <a:t></a:t>
            </a:r>
            <a:r>
              <a:rPr sz="2564" i="1" spc="40" dirty="0">
                <a:latin typeface="Symbol"/>
                <a:cs typeface="Symbol"/>
              </a:rPr>
              <a:t></a:t>
            </a:r>
            <a:endParaRPr sz="2564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43232" y="5542991"/>
            <a:ext cx="2653165" cy="416972"/>
          </a:xfrm>
          <a:prstGeom prst="rect">
            <a:avLst/>
          </a:prstGeom>
        </p:spPr>
        <p:txBody>
          <a:bodyPr vert="horz" wrap="square" lIns="0" tIns="12771" rIns="0" bIns="0" rtlCol="0">
            <a:spAutoFit/>
          </a:bodyPr>
          <a:lstStyle/>
          <a:p>
            <a:pPr marL="12771">
              <a:spcBef>
                <a:spcPts val="101"/>
              </a:spcBef>
              <a:tabLst>
                <a:tab pos="561291" algn="l"/>
                <a:tab pos="2049765" algn="l"/>
              </a:tabLst>
            </a:pPr>
            <a:r>
              <a:rPr sz="2564" i="1" spc="-65" dirty="0">
                <a:latin typeface="Symbol"/>
                <a:cs typeface="Symbol"/>
              </a:rPr>
              <a:t></a:t>
            </a:r>
            <a:r>
              <a:rPr sz="2564" spc="-65" dirty="0">
                <a:latin typeface="Times New Roman"/>
                <a:cs typeface="Times New Roman"/>
              </a:rPr>
              <a:t>	</a:t>
            </a:r>
            <a:r>
              <a:rPr sz="2413" spc="5" dirty="0">
                <a:latin typeface="Symbol"/>
                <a:cs typeface="Symbol"/>
              </a:rPr>
              <a:t></a:t>
            </a:r>
            <a:r>
              <a:rPr sz="2413" spc="5" dirty="0">
                <a:latin typeface="Times New Roman"/>
                <a:cs typeface="Times New Roman"/>
              </a:rPr>
              <a:t> </a:t>
            </a:r>
            <a:r>
              <a:rPr sz="2413" spc="-65" dirty="0">
                <a:latin typeface="Times New Roman"/>
                <a:cs typeface="Times New Roman"/>
              </a:rPr>
              <a:t>(1 </a:t>
            </a:r>
            <a:r>
              <a:rPr sz="2413" spc="5" dirty="0">
                <a:latin typeface="Symbol"/>
                <a:cs typeface="Symbol"/>
              </a:rPr>
              <a:t></a:t>
            </a:r>
            <a:r>
              <a:rPr sz="2413" spc="-55" dirty="0">
                <a:latin typeface="Times New Roman"/>
                <a:cs typeface="Times New Roman"/>
              </a:rPr>
              <a:t> </a:t>
            </a:r>
            <a:r>
              <a:rPr sz="2564" i="1" spc="-80" dirty="0">
                <a:latin typeface="Symbol"/>
                <a:cs typeface="Symbol"/>
              </a:rPr>
              <a:t></a:t>
            </a:r>
            <a:r>
              <a:rPr sz="2564" i="1" spc="-266" dirty="0">
                <a:latin typeface="Times New Roman"/>
                <a:cs typeface="Times New Roman"/>
              </a:rPr>
              <a:t> </a:t>
            </a:r>
            <a:r>
              <a:rPr sz="2413" spc="-101" dirty="0">
                <a:latin typeface="Times New Roman"/>
                <a:cs typeface="Times New Roman"/>
              </a:rPr>
              <a:t>)</a:t>
            </a:r>
            <a:r>
              <a:rPr sz="2564" i="1" spc="-101" dirty="0">
                <a:latin typeface="Symbol"/>
                <a:cs typeface="Symbol"/>
              </a:rPr>
              <a:t></a:t>
            </a:r>
            <a:r>
              <a:rPr sz="2564" spc="-101" dirty="0">
                <a:latin typeface="Times New Roman"/>
                <a:cs typeface="Times New Roman"/>
              </a:rPr>
              <a:t>	</a:t>
            </a:r>
            <a:r>
              <a:rPr sz="2413" spc="5" dirty="0">
                <a:latin typeface="Symbol"/>
                <a:cs typeface="Symbol"/>
              </a:rPr>
              <a:t></a:t>
            </a:r>
            <a:r>
              <a:rPr sz="2413" spc="-65" dirty="0">
                <a:latin typeface="Times New Roman"/>
                <a:cs typeface="Times New Roman"/>
              </a:rPr>
              <a:t> </a:t>
            </a:r>
            <a:r>
              <a:rPr sz="2413" spc="40" dirty="0">
                <a:latin typeface="Symbol"/>
                <a:cs typeface="Symbol"/>
              </a:rPr>
              <a:t></a:t>
            </a:r>
            <a:r>
              <a:rPr sz="2564" i="1" spc="40" dirty="0">
                <a:latin typeface="Symbol"/>
                <a:cs typeface="Symbol"/>
              </a:rPr>
              <a:t></a:t>
            </a:r>
            <a:endParaRPr sz="2564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26326" y="5766346"/>
            <a:ext cx="3746996" cy="230202"/>
          </a:xfrm>
          <a:prstGeom prst="rect">
            <a:avLst/>
          </a:prstGeom>
        </p:spPr>
        <p:txBody>
          <a:bodyPr vert="horz" wrap="square" lIns="0" tIns="13409" rIns="0" bIns="0" rtlCol="0">
            <a:spAutoFit/>
          </a:bodyPr>
          <a:lstStyle/>
          <a:p>
            <a:pPr marL="12771">
              <a:spcBef>
                <a:spcPts val="106"/>
              </a:spcBef>
              <a:tabLst>
                <a:tab pos="1655137" algn="l"/>
                <a:tab pos="2503778" algn="l"/>
                <a:tab pos="3485877" algn="l"/>
              </a:tabLst>
            </a:pPr>
            <a:r>
              <a:rPr sz="1408" spc="80" dirty="0">
                <a:latin typeface="Times New Roman"/>
                <a:cs typeface="Times New Roman"/>
              </a:rPr>
              <a:t>3</a:t>
            </a:r>
            <a:r>
              <a:rPr sz="1408" spc="91" dirty="0">
                <a:latin typeface="Times New Roman"/>
                <a:cs typeface="Times New Roman"/>
              </a:rPr>
              <a:t>,</a:t>
            </a:r>
            <a:r>
              <a:rPr sz="1408" dirty="0">
                <a:latin typeface="Times New Roman"/>
                <a:cs typeface="Times New Roman"/>
              </a:rPr>
              <a:t>5	</a:t>
            </a:r>
            <a:r>
              <a:rPr sz="1408" i="1" dirty="0">
                <a:latin typeface="Times New Roman"/>
                <a:cs typeface="Times New Roman"/>
              </a:rPr>
              <a:t>ij	</a:t>
            </a:r>
            <a:r>
              <a:rPr sz="1408" spc="85" dirty="0">
                <a:latin typeface="Times New Roman"/>
                <a:cs typeface="Times New Roman"/>
              </a:rPr>
              <a:t>3</a:t>
            </a:r>
            <a:r>
              <a:rPr sz="1408" spc="91" dirty="0">
                <a:latin typeface="Times New Roman"/>
                <a:cs typeface="Times New Roman"/>
              </a:rPr>
              <a:t>,</a:t>
            </a:r>
            <a:r>
              <a:rPr sz="1408" dirty="0">
                <a:latin typeface="Times New Roman"/>
                <a:cs typeface="Times New Roman"/>
              </a:rPr>
              <a:t>5	</a:t>
            </a:r>
            <a:r>
              <a:rPr sz="1408" spc="80" dirty="0">
                <a:latin typeface="Times New Roman"/>
                <a:cs typeface="Times New Roman"/>
              </a:rPr>
              <a:t>3</a:t>
            </a:r>
            <a:r>
              <a:rPr sz="1408" spc="96" dirty="0">
                <a:latin typeface="Times New Roman"/>
                <a:cs typeface="Times New Roman"/>
              </a:rPr>
              <a:t>,</a:t>
            </a:r>
            <a:r>
              <a:rPr sz="1408" dirty="0">
                <a:latin typeface="Times New Roman"/>
                <a:cs typeface="Times New Roman"/>
              </a:rPr>
              <a:t>5</a:t>
            </a:r>
            <a:endParaRPr sz="140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132" rIns="0" bIns="0" rtlCol="0" anchor="ctr">
            <a:spAutoFit/>
          </a:bodyPr>
          <a:lstStyle/>
          <a:p>
            <a:r>
              <a:rPr lang="pt-BR" dirty="0"/>
              <a:t>Critérios de Parada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54B811F-3D4F-47BE-93B3-E537E34D0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71" marR="5108">
              <a:spcBef>
                <a:spcPts val="101"/>
              </a:spcBef>
              <a:tabLst>
                <a:tab pos="356953" algn="l"/>
                <a:tab pos="357591" algn="l"/>
              </a:tabLst>
            </a:pPr>
            <a:r>
              <a:rPr lang="pt-BR" sz="2800" spc="-5" dirty="0">
                <a:latin typeface="Arial"/>
                <a:cs typeface="Arial"/>
              </a:rPr>
              <a:t>Número </a:t>
            </a:r>
            <a:r>
              <a:rPr lang="pt-BR" sz="2800" dirty="0">
                <a:latin typeface="Arial"/>
                <a:cs typeface="Arial"/>
              </a:rPr>
              <a:t>máximo</a:t>
            </a:r>
            <a:r>
              <a:rPr lang="pt-BR" sz="2800" dirty="0">
                <a:solidFill>
                  <a:srgbClr val="00009A"/>
                </a:solidFill>
                <a:latin typeface="Arial"/>
                <a:cs typeface="Arial"/>
              </a:rPr>
              <a:t> </a:t>
            </a:r>
            <a:r>
              <a:rPr lang="pt-BR" sz="2800" dirty="0">
                <a:latin typeface="Arial"/>
                <a:cs typeface="Arial"/>
              </a:rPr>
              <a:t>de</a:t>
            </a:r>
            <a:r>
              <a:rPr lang="pt-BR" sz="2800" spc="-85" dirty="0">
                <a:latin typeface="Arial"/>
                <a:cs typeface="Arial"/>
              </a:rPr>
              <a:t> </a:t>
            </a:r>
            <a:r>
              <a:rPr lang="pt-BR" sz="2800" dirty="0">
                <a:latin typeface="Arial"/>
                <a:cs typeface="Arial"/>
              </a:rPr>
              <a:t>iterações;</a:t>
            </a:r>
            <a:endParaRPr lang="pt-BR" sz="2800" spc="-5" dirty="0">
              <a:solidFill>
                <a:srgbClr val="00009A"/>
              </a:solidFill>
              <a:latin typeface="Arial"/>
              <a:cs typeface="Arial"/>
            </a:endParaRPr>
          </a:p>
          <a:p>
            <a:pPr marL="12771" marR="5108">
              <a:spcBef>
                <a:spcPts val="101"/>
              </a:spcBef>
              <a:tabLst>
                <a:tab pos="356953" algn="l"/>
                <a:tab pos="357591" algn="l"/>
              </a:tabLst>
            </a:pPr>
            <a:r>
              <a:rPr lang="pt-BR" sz="2800" spc="-5" dirty="0">
                <a:latin typeface="Arial"/>
                <a:cs typeface="Arial"/>
              </a:rPr>
              <a:t>Estagnação</a:t>
            </a:r>
            <a:endParaRPr lang="pt-BR" sz="2800" dirty="0">
              <a:latin typeface="Arial"/>
              <a:cs typeface="Arial"/>
            </a:endParaRPr>
          </a:p>
          <a:p>
            <a:pPr marL="357591" marR="5108" indent="-344820">
              <a:spcBef>
                <a:spcPts val="101"/>
              </a:spcBef>
              <a:buChar char="•"/>
              <a:tabLst>
                <a:tab pos="356953" algn="l"/>
                <a:tab pos="357591" algn="l"/>
              </a:tabLst>
            </a:pPr>
            <a:r>
              <a:rPr lang="pt-BR" sz="2800" dirty="0">
                <a:latin typeface="Arial"/>
                <a:cs typeface="Arial"/>
              </a:rPr>
              <a:t>Situação </a:t>
            </a:r>
            <a:r>
              <a:rPr lang="pt-BR" sz="2800" spc="-5" dirty="0">
                <a:latin typeface="Arial"/>
                <a:cs typeface="Arial"/>
              </a:rPr>
              <a:t>na qual </a:t>
            </a:r>
            <a:r>
              <a:rPr lang="pt-BR" sz="2800" dirty="0">
                <a:solidFill>
                  <a:srgbClr val="CC3300"/>
                </a:solidFill>
                <a:latin typeface="Arial"/>
                <a:cs typeface="Arial"/>
              </a:rPr>
              <a:t>todas </a:t>
            </a:r>
            <a:r>
              <a:rPr lang="pt-BR" sz="2800" dirty="0">
                <a:latin typeface="Arial"/>
                <a:cs typeface="Arial"/>
              </a:rPr>
              <a:t>as formigas</a:t>
            </a:r>
            <a:r>
              <a:rPr lang="pt-BR" sz="2800" spc="-85" dirty="0">
                <a:latin typeface="Arial"/>
                <a:cs typeface="Arial"/>
              </a:rPr>
              <a:t> </a:t>
            </a:r>
            <a:r>
              <a:rPr lang="pt-BR" sz="2800" dirty="0">
                <a:latin typeface="Arial"/>
                <a:cs typeface="Arial"/>
              </a:rPr>
              <a:t>seguem  sempre o </a:t>
            </a:r>
            <a:r>
              <a:rPr lang="pt-BR" sz="2800" dirty="0">
                <a:solidFill>
                  <a:srgbClr val="00009A"/>
                </a:solidFill>
                <a:latin typeface="Arial"/>
                <a:cs typeface="Arial"/>
              </a:rPr>
              <a:t>mesmo</a:t>
            </a:r>
            <a:r>
              <a:rPr lang="pt-BR" sz="2800" spc="-10" dirty="0">
                <a:solidFill>
                  <a:srgbClr val="00009A"/>
                </a:solidFill>
                <a:latin typeface="Arial"/>
                <a:cs typeface="Arial"/>
              </a:rPr>
              <a:t> </a:t>
            </a:r>
            <a:r>
              <a:rPr lang="pt-BR" sz="2800" dirty="0">
                <a:latin typeface="Arial"/>
                <a:cs typeface="Arial"/>
              </a:rPr>
              <a:t>percurso.</a:t>
            </a:r>
            <a:endParaRPr lang="pt-BR" sz="3600" dirty="0">
              <a:latin typeface="Arial"/>
              <a:cs typeface="Arial"/>
            </a:endParaRPr>
          </a:p>
          <a:p>
            <a:pPr marL="357591" marR="468700" indent="-344820">
              <a:buChar char="•"/>
              <a:tabLst>
                <a:tab pos="356953" algn="l"/>
                <a:tab pos="357591" algn="l"/>
              </a:tabLst>
            </a:pPr>
            <a:r>
              <a:rPr lang="pt-BR" sz="2800" dirty="0">
                <a:latin typeface="Arial"/>
                <a:cs typeface="Arial"/>
              </a:rPr>
              <a:t>A Estagnação é causado </a:t>
            </a:r>
            <a:r>
              <a:rPr lang="pt-BR" sz="2800" spc="-5" dirty="0">
                <a:latin typeface="Arial"/>
                <a:cs typeface="Arial"/>
              </a:rPr>
              <a:t>pelo excessivo </a:t>
            </a:r>
            <a:r>
              <a:rPr lang="pt-BR" sz="2800" dirty="0">
                <a:latin typeface="Arial"/>
                <a:cs typeface="Arial"/>
              </a:rPr>
              <a:t>crescimento </a:t>
            </a:r>
            <a:r>
              <a:rPr lang="pt-BR" sz="2800" spc="-5" dirty="0">
                <a:latin typeface="Arial"/>
                <a:cs typeface="Arial"/>
              </a:rPr>
              <a:t>de  </a:t>
            </a:r>
            <a:r>
              <a:rPr lang="pt-BR" sz="2800" dirty="0">
                <a:latin typeface="Arial"/>
                <a:cs typeface="Arial"/>
              </a:rPr>
              <a:t>feromônio </a:t>
            </a:r>
            <a:r>
              <a:rPr lang="pt-BR" sz="2800" spc="-5" dirty="0">
                <a:latin typeface="Arial"/>
                <a:cs typeface="Arial"/>
              </a:rPr>
              <a:t>nas arestas de uma </a:t>
            </a:r>
            <a:r>
              <a:rPr lang="pt-BR" sz="2800" dirty="0">
                <a:latin typeface="Arial"/>
                <a:cs typeface="Arial"/>
              </a:rPr>
              <a:t>rota</a:t>
            </a:r>
            <a:r>
              <a:rPr lang="pt-BR" sz="2800" spc="-5" dirty="0">
                <a:latin typeface="Arial"/>
                <a:cs typeface="Arial"/>
              </a:rPr>
              <a:t> </a:t>
            </a:r>
            <a:r>
              <a:rPr lang="pt-BR" sz="2800" dirty="0" err="1">
                <a:latin typeface="Arial"/>
                <a:cs typeface="Arial"/>
              </a:rPr>
              <a:t>sub-ótima</a:t>
            </a:r>
            <a:r>
              <a:rPr lang="pt-BR" sz="2800" dirty="0">
                <a:latin typeface="Arial"/>
                <a:cs typeface="Arial"/>
              </a:rPr>
              <a:t>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771" rIns="0" bIns="0" rtlCol="0" anchor="ctr">
            <a:spAutoFit/>
          </a:bodyPr>
          <a:lstStyle/>
          <a:p>
            <a:r>
              <a:rPr lang="pt-BR" dirty="0"/>
              <a:t>Procedimento Ant System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FA17C9E-6210-4727-BBA4-38F61C83A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086" y="1825625"/>
            <a:ext cx="7377827" cy="4351338"/>
          </a:xfr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wrap="square" lIns="0" tIns="12771" rIns="0" bIns="0" rtlCol="0" anchor="ctr">
            <a:spAutoFit/>
          </a:bodyPr>
          <a:lstStyle/>
          <a:p>
            <a:r>
              <a:rPr lang="pt-BR" dirty="0"/>
              <a:t>Ant Colony Optimization (ACO)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9DB99B3-A3B7-4CCA-9669-878D0D7CB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6953" indent="-344820">
              <a:spcBef>
                <a:spcPts val="101"/>
              </a:spcBef>
              <a:buChar char="•"/>
              <a:tabLst>
                <a:tab pos="356953" algn="l"/>
                <a:tab pos="357591" algn="l"/>
              </a:tabLst>
            </a:pPr>
            <a:r>
              <a:rPr lang="pt-BR" sz="2800" spc="-5" dirty="0">
                <a:latin typeface="Arial"/>
                <a:cs typeface="Arial"/>
              </a:rPr>
              <a:t>Proposta por </a:t>
            </a:r>
            <a:r>
              <a:rPr lang="pt-BR" sz="2800" dirty="0" err="1">
                <a:solidFill>
                  <a:srgbClr val="00009A"/>
                </a:solidFill>
                <a:latin typeface="Arial"/>
                <a:cs typeface="Arial"/>
              </a:rPr>
              <a:t>Dorigo</a:t>
            </a:r>
            <a:r>
              <a:rPr lang="pt-BR" sz="2800" dirty="0">
                <a:solidFill>
                  <a:srgbClr val="00009A"/>
                </a:solidFill>
                <a:latin typeface="Arial"/>
                <a:cs typeface="Arial"/>
              </a:rPr>
              <a:t> e </a:t>
            </a:r>
            <a:r>
              <a:rPr lang="pt-BR" sz="2800" dirty="0" err="1">
                <a:solidFill>
                  <a:srgbClr val="00009A"/>
                </a:solidFill>
                <a:latin typeface="Arial"/>
                <a:cs typeface="Arial"/>
              </a:rPr>
              <a:t>Gambardella</a:t>
            </a:r>
            <a:r>
              <a:rPr lang="pt-BR" sz="2800" spc="-5" dirty="0">
                <a:solidFill>
                  <a:srgbClr val="00009A"/>
                </a:solidFill>
                <a:latin typeface="Arial"/>
                <a:cs typeface="Arial"/>
              </a:rPr>
              <a:t> </a:t>
            </a:r>
            <a:r>
              <a:rPr lang="pt-BR" sz="2800" dirty="0">
                <a:latin typeface="Arial"/>
                <a:cs typeface="Arial"/>
              </a:rPr>
              <a:t>(1997)</a:t>
            </a:r>
            <a:endParaRPr lang="pt-BR" sz="3600" dirty="0">
              <a:latin typeface="Arial"/>
              <a:cs typeface="Arial"/>
            </a:endParaRPr>
          </a:p>
          <a:p>
            <a:pPr marL="357591" marR="21072" indent="-344820">
              <a:spcBef>
                <a:spcPts val="5"/>
              </a:spcBef>
              <a:buChar char="•"/>
              <a:tabLst>
                <a:tab pos="356953" algn="l"/>
                <a:tab pos="357591" algn="l"/>
              </a:tabLst>
            </a:pPr>
            <a:r>
              <a:rPr lang="pt-BR" sz="2800" dirty="0">
                <a:latin typeface="Arial"/>
                <a:cs typeface="Arial"/>
              </a:rPr>
              <a:t>Através </a:t>
            </a:r>
            <a:r>
              <a:rPr lang="pt-BR" sz="2800" spc="-5" dirty="0">
                <a:latin typeface="Arial"/>
                <a:cs typeface="Arial"/>
              </a:rPr>
              <a:t>de </a:t>
            </a:r>
            <a:r>
              <a:rPr lang="pt-BR" sz="2800" dirty="0">
                <a:solidFill>
                  <a:srgbClr val="00009A"/>
                </a:solidFill>
                <a:latin typeface="Arial"/>
                <a:cs typeface="Arial"/>
              </a:rPr>
              <a:t>elitismo</a:t>
            </a:r>
            <a:r>
              <a:rPr lang="pt-BR" sz="2800" dirty="0">
                <a:latin typeface="Arial"/>
                <a:cs typeface="Arial"/>
              </a:rPr>
              <a:t>, faz </a:t>
            </a:r>
            <a:r>
              <a:rPr lang="pt-BR" sz="2800" spc="-5" dirty="0">
                <a:latin typeface="Arial"/>
                <a:cs typeface="Arial"/>
              </a:rPr>
              <a:t>uso de </a:t>
            </a:r>
            <a:r>
              <a:rPr lang="pt-BR" sz="2800" dirty="0">
                <a:latin typeface="Arial"/>
                <a:cs typeface="Arial"/>
              </a:rPr>
              <a:t>mais </a:t>
            </a:r>
            <a:r>
              <a:rPr lang="pt-BR" sz="2800" b="1" spc="-5" dirty="0">
                <a:solidFill>
                  <a:srgbClr val="009A00"/>
                </a:solidFill>
                <a:latin typeface="Arial"/>
                <a:cs typeface="Arial"/>
              </a:rPr>
              <a:t>intensificação </a:t>
            </a:r>
            <a:r>
              <a:rPr lang="pt-BR" sz="2800" spc="-5" dirty="0">
                <a:latin typeface="Arial"/>
                <a:cs typeface="Arial"/>
              </a:rPr>
              <a:t>do  </a:t>
            </a:r>
            <a:r>
              <a:rPr lang="pt-BR" sz="2800" dirty="0">
                <a:latin typeface="Arial"/>
                <a:cs typeface="Arial"/>
              </a:rPr>
              <a:t>que o</a:t>
            </a:r>
            <a:r>
              <a:rPr lang="pt-BR" sz="2800" spc="-15" dirty="0">
                <a:latin typeface="Arial"/>
                <a:cs typeface="Arial"/>
              </a:rPr>
              <a:t> </a:t>
            </a:r>
            <a:r>
              <a:rPr lang="pt-BR" sz="2800" dirty="0">
                <a:latin typeface="Arial"/>
                <a:cs typeface="Arial"/>
              </a:rPr>
              <a:t>AS;</a:t>
            </a:r>
            <a:endParaRPr lang="pt-BR" sz="3600" dirty="0">
              <a:latin typeface="Arial"/>
              <a:cs typeface="Arial"/>
            </a:endParaRPr>
          </a:p>
          <a:p>
            <a:pPr marL="356953" indent="-344820">
              <a:buChar char="•"/>
              <a:tabLst>
                <a:tab pos="356953" algn="l"/>
                <a:tab pos="357591" algn="l"/>
              </a:tabLst>
            </a:pPr>
            <a:r>
              <a:rPr lang="pt-BR" sz="2800" spc="-5" dirty="0">
                <a:latin typeface="Arial"/>
                <a:cs typeface="Arial"/>
              </a:rPr>
              <a:t>Apenas </a:t>
            </a:r>
            <a:r>
              <a:rPr lang="pt-BR" sz="2800" dirty="0">
                <a:latin typeface="Arial"/>
                <a:cs typeface="Arial"/>
              </a:rPr>
              <a:t>a formiga </a:t>
            </a:r>
            <a:r>
              <a:rPr lang="pt-BR" sz="2800" spc="-5" dirty="0">
                <a:latin typeface="Arial"/>
                <a:cs typeface="Arial"/>
              </a:rPr>
              <a:t>“</a:t>
            </a:r>
            <a:r>
              <a:rPr lang="pt-BR" sz="2800" spc="-5" dirty="0" err="1">
                <a:solidFill>
                  <a:srgbClr val="00009A"/>
                </a:solidFill>
                <a:latin typeface="Arial"/>
                <a:cs typeface="Arial"/>
              </a:rPr>
              <a:t>best-so-far</a:t>
            </a:r>
            <a:r>
              <a:rPr lang="pt-BR" sz="2800" spc="-5" dirty="0">
                <a:latin typeface="Arial"/>
                <a:cs typeface="Arial"/>
              </a:rPr>
              <a:t>” deposita</a:t>
            </a:r>
            <a:r>
              <a:rPr lang="pt-BR" sz="2800" spc="-35" dirty="0">
                <a:latin typeface="Arial"/>
                <a:cs typeface="Arial"/>
              </a:rPr>
              <a:t> </a:t>
            </a:r>
            <a:r>
              <a:rPr lang="pt-BR" sz="2800" dirty="0">
                <a:latin typeface="Arial"/>
                <a:cs typeface="Arial"/>
              </a:rPr>
              <a:t>feromônio;</a:t>
            </a:r>
            <a:endParaRPr lang="pt-BR" sz="3600" dirty="0">
              <a:latin typeface="Arial"/>
              <a:cs typeface="Arial"/>
            </a:endParaRPr>
          </a:p>
          <a:p>
            <a:pPr marL="356953" indent="-344820">
              <a:lnSpc>
                <a:spcPts val="2891"/>
              </a:lnSpc>
              <a:spcBef>
                <a:spcPts val="5"/>
              </a:spcBef>
              <a:buChar char="•"/>
              <a:tabLst>
                <a:tab pos="356953" algn="l"/>
                <a:tab pos="357591" algn="l"/>
              </a:tabLst>
            </a:pPr>
            <a:r>
              <a:rPr lang="pt-BR" sz="2800" dirty="0">
                <a:latin typeface="Arial"/>
                <a:cs typeface="Arial"/>
              </a:rPr>
              <a:t>As formigas removem feromônio </a:t>
            </a:r>
            <a:r>
              <a:rPr lang="pt-BR" sz="2800" spc="-5" dirty="0">
                <a:latin typeface="Arial"/>
                <a:cs typeface="Arial"/>
              </a:rPr>
              <a:t>para aumentar</a:t>
            </a:r>
            <a:r>
              <a:rPr lang="pt-BR" sz="2800" spc="-35" dirty="0">
                <a:latin typeface="Arial"/>
                <a:cs typeface="Arial"/>
              </a:rPr>
              <a:t> </a:t>
            </a:r>
            <a:r>
              <a:rPr lang="pt-BR" sz="2800" dirty="0">
                <a:latin typeface="Arial"/>
                <a:cs typeface="Arial"/>
              </a:rPr>
              <a:t>a</a:t>
            </a:r>
          </a:p>
          <a:p>
            <a:pPr marL="357591">
              <a:lnSpc>
                <a:spcPts val="2891"/>
              </a:lnSpc>
            </a:pPr>
            <a:r>
              <a:rPr lang="pt-BR" sz="2800" b="1" spc="-5" dirty="0">
                <a:solidFill>
                  <a:srgbClr val="009A00"/>
                </a:solidFill>
                <a:latin typeface="Arial"/>
                <a:cs typeface="Arial"/>
              </a:rPr>
              <a:t>diversificação</a:t>
            </a:r>
            <a:r>
              <a:rPr lang="pt-BR" sz="2800" spc="-5" dirty="0">
                <a:latin typeface="Arial"/>
                <a:cs typeface="Arial"/>
              </a:rPr>
              <a:t>.</a:t>
            </a:r>
            <a:endParaRPr lang="pt-BR" sz="2800" dirty="0">
              <a:latin typeface="Arial"/>
              <a:cs typeface="Arial"/>
            </a:endParaRPr>
          </a:p>
          <a:p>
            <a:endParaRPr lang="pt-BR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C8B0A-9B3A-4F5A-BB19-A0CB8DA9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Ant Colony Optimization - Simulation - Processing.py">
            <a:hlinkClick r:id="" action="ppaction://media"/>
            <a:extLst>
              <a:ext uri="{FF2B5EF4-FFF2-40B4-BE49-F238E27FC236}">
                <a16:creationId xmlns:a16="http://schemas.microsoft.com/office/drawing/2014/main" id="{53CD3CB9-E890-4D2A-90E6-E71E4A80BD5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43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3598A77-DE68-4A78-9C4B-AD25CC8BE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26" y="1233181"/>
            <a:ext cx="696374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109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6B2A3E-27D6-4A5A-AA75-7717FED4E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6" y="2209"/>
            <a:ext cx="10283687" cy="6855791"/>
          </a:xfrm>
        </p:spPr>
      </p:pic>
    </p:spTree>
    <p:extLst>
      <p:ext uri="{BB962C8B-B14F-4D97-AF65-F5344CB8AC3E}">
        <p14:creationId xmlns:p14="http://schemas.microsoft.com/office/powerpoint/2010/main" val="35350262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fonte 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7ADB1D8-F1AD-46F0-A830-08AE96073814}">
  <we:reference id="wa104380902" version="1.0.0.0" store="pt-BR" storeType="OMEX"/>
  <we:alternateReferences>
    <we:reference id="wa104380902" version="1.0.0.0" store="WA10438090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F0FDE7113CFA4291D07E0E0D937406" ma:contentTypeVersion="12" ma:contentTypeDescription="Crie um novo documento." ma:contentTypeScope="" ma:versionID="196c3fb718068f71d38fc8e13b356d6a">
  <xsd:schema xmlns:xsd="http://www.w3.org/2001/XMLSchema" xmlns:xs="http://www.w3.org/2001/XMLSchema" xmlns:p="http://schemas.microsoft.com/office/2006/metadata/properties" xmlns:ns2="e709266c-95cd-4b32-8db0-f857f9419375" xmlns:ns3="cca09660-1814-4874-b1d8-f6bb9731f068" targetNamespace="http://schemas.microsoft.com/office/2006/metadata/properties" ma:root="true" ma:fieldsID="032c959646082701ee5011371c0c448b" ns2:_="" ns3:_="">
    <xsd:import namespace="e709266c-95cd-4b32-8db0-f857f9419375"/>
    <xsd:import namespace="cca09660-1814-4874-b1d8-f6bb9731f0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9266c-95cd-4b32-8db0-f857f94193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c70c3db4-b6ea-4b73-8f10-c8396f641c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a09660-1814-4874-b1d8-f6bb9731f06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41d4f73-5d20-456d-a3fc-50e0a7240e37}" ma:internalName="TaxCatchAll" ma:showField="CatchAllData" ma:web="cca09660-1814-4874-b1d8-f6bb9731f0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ca09660-1814-4874-b1d8-f6bb9731f068" xsi:nil="true"/>
    <lcf76f155ced4ddcb4097134ff3c332f xmlns="e709266c-95cd-4b32-8db0-f857f941937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EE8E047-8FAD-4B75-9C4C-FEBA26C20A5E}"/>
</file>

<file path=customXml/itemProps2.xml><?xml version="1.0" encoding="utf-8"?>
<ds:datastoreItem xmlns:ds="http://schemas.openxmlformats.org/officeDocument/2006/customXml" ds:itemID="{3D6A10EF-F0DE-4DE9-8769-961C1CC2A0D6}"/>
</file>

<file path=customXml/itemProps3.xml><?xml version="1.0" encoding="utf-8"?>
<ds:datastoreItem xmlns:ds="http://schemas.openxmlformats.org/officeDocument/2006/customXml" ds:itemID="{8266FC50-EF95-4E1C-9397-F440C8BC83DB}"/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TM04033937[[fn=Trilha de Vapor]]</Template>
  <TotalTime>7412</TotalTime>
  <Words>3834</Words>
  <Application>Microsoft Office PowerPoint</Application>
  <PresentationFormat>Widescreen</PresentationFormat>
  <Paragraphs>1726</Paragraphs>
  <Slides>90</Slides>
  <Notes>5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90</vt:i4>
      </vt:variant>
    </vt:vector>
  </HeadingPairs>
  <TitlesOfParts>
    <vt:vector size="91" baseType="lpstr">
      <vt:lpstr>Tema do Office</vt:lpstr>
      <vt:lpstr>Aula 8 Otimização em Redes – Parte B</vt:lpstr>
      <vt:lpstr>Roteiro</vt:lpstr>
      <vt:lpstr>Exercício 1</vt:lpstr>
      <vt:lpstr>Exercício 2</vt:lpstr>
      <vt:lpstr>Problema de Transporte</vt:lpstr>
      <vt:lpstr>O Problema do Transbordo</vt:lpstr>
      <vt:lpstr>Alterações no Modelo Básico</vt:lpstr>
      <vt:lpstr>Apresentação do PowerPoint</vt:lpstr>
      <vt:lpstr>Apresentação do PowerPoint</vt:lpstr>
      <vt:lpstr>Apresentação do PowerPoint</vt:lpstr>
      <vt:lpstr>Apresentação do PowerPoint</vt:lpstr>
      <vt:lpstr>O Problema do Transbordo - Intermediários</vt:lpstr>
      <vt:lpstr>O Problema do Transbordo - Intermediários</vt:lpstr>
      <vt:lpstr>O Problema do Transbordo - Intermediários</vt:lpstr>
      <vt:lpstr>O Problema do Transbordo - Intermediários</vt:lpstr>
      <vt:lpstr>Problema do Fluxo Máximo</vt:lpstr>
      <vt:lpstr>Problema do Fluxo Máximo</vt:lpstr>
      <vt:lpstr>Método de Ford-Fulkerson</vt:lpstr>
      <vt:lpstr>Apresentação do PowerPoint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Método de Ford-Fulkerson</vt:lpstr>
      <vt:lpstr>Exercício</vt:lpstr>
      <vt:lpstr>Exercício</vt:lpstr>
      <vt:lpstr>Problema do Caixeiro Viajante</vt:lpstr>
      <vt:lpstr>Problema do Mochileiro Econômico</vt:lpstr>
      <vt:lpstr>Problema da Cobertura de Nós</vt:lpstr>
      <vt:lpstr>Método do Vizinho Mais Próximo</vt:lpstr>
      <vt:lpstr>Método do Vizinho Mais Próximo</vt:lpstr>
      <vt:lpstr>Método do Vizinho Mais Próximo</vt:lpstr>
      <vt:lpstr>Método do Vizinho Mais Próximo</vt:lpstr>
      <vt:lpstr>Método do Vizinho Mais Próximo</vt:lpstr>
      <vt:lpstr>Método do Vizinho Mais Próximo</vt:lpstr>
      <vt:lpstr>Exercício</vt:lpstr>
      <vt:lpstr>Exercício</vt:lpstr>
      <vt:lpstr>O que é Otimização por Colônia de Formigas?</vt:lpstr>
      <vt:lpstr>A Inspiração Biológica</vt:lpstr>
      <vt:lpstr>A Inspiração Biológica</vt:lpstr>
      <vt:lpstr>A Inspiração Biológica</vt:lpstr>
      <vt:lpstr>A Inspiração Biológica</vt:lpstr>
      <vt:lpstr>A Inspiração Biológica</vt:lpstr>
      <vt:lpstr>O Experimento da Ponte Binária</vt:lpstr>
      <vt:lpstr>O Experimento da Ponte Binária</vt:lpstr>
      <vt:lpstr>O Experimento da Ponte Binária</vt:lpstr>
      <vt:lpstr>O Experimento da Ponte Binária</vt:lpstr>
      <vt:lpstr>Formigas Artificiais</vt:lpstr>
      <vt:lpstr>Ant System</vt:lpstr>
      <vt:lpstr>Aplicação do Ant System ao PCV</vt:lpstr>
      <vt:lpstr>Aplicação do Ant System ao PCV</vt:lpstr>
      <vt:lpstr>Aplicação do Ant System ao PCV</vt:lpstr>
      <vt:lpstr>Probabilidade de Transição</vt:lpstr>
      <vt:lpstr>Construção das rotas - Passo 1</vt:lpstr>
      <vt:lpstr>Construção das rotas - Passo 2</vt:lpstr>
      <vt:lpstr>Construção das rotas - Passo 3</vt:lpstr>
      <vt:lpstr>Construção das rotas - Passo 4</vt:lpstr>
      <vt:lpstr>Término da Primeira Iteração</vt:lpstr>
      <vt:lpstr>Atualização do Feromônio</vt:lpstr>
      <vt:lpstr>Atualização do Feromônio</vt:lpstr>
      <vt:lpstr>Apresentação do PowerPoint</vt:lpstr>
      <vt:lpstr>Exemplo de Atualização do Feromônio</vt:lpstr>
      <vt:lpstr>Critérios de Parada</vt:lpstr>
      <vt:lpstr>Procedimento Ant System</vt:lpstr>
      <vt:lpstr>Ant Colony Optimization (ACO)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e Simulação</dc:title>
  <dc:creator>Rooney Coelho</dc:creator>
  <cp:lastModifiedBy>Rooney Coelho</cp:lastModifiedBy>
  <cp:revision>254</cp:revision>
  <dcterms:created xsi:type="dcterms:W3CDTF">2021-03-03T20:01:15Z</dcterms:created>
  <dcterms:modified xsi:type="dcterms:W3CDTF">2022-05-20T11:20:41Z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0x010100ADF0FDE7113CFA4291D07E0E0D937406</vt:lpwstr>
  </property>
</Properties>
</file>